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2" r:id="rId5"/>
    <p:sldId id="264" r:id="rId6"/>
    <p:sldId id="265" r:id="rId7"/>
    <p:sldId id="261" r:id="rId8"/>
    <p:sldId id="263" r:id="rId9"/>
    <p:sldId id="266" r:id="rId10"/>
    <p:sldId id="270" r:id="rId11"/>
    <p:sldId id="271" r:id="rId12"/>
    <p:sldId id="272" r:id="rId13"/>
    <p:sldId id="276" r:id="rId14"/>
    <p:sldId id="273" r:id="rId15"/>
    <p:sldId id="275" r:id="rId16"/>
    <p:sldId id="278" r:id="rId17"/>
    <p:sldId id="274" r:id="rId18"/>
    <p:sldId id="267" r:id="rId19"/>
    <p:sldId id="269" r:id="rId20"/>
    <p:sldId id="260"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75" d="100"/>
          <a:sy n="75" d="100"/>
        </p:scale>
        <p:origin x="8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6EEA8-FE26-41F4-8BFF-96E4E34991C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C253DEB-E1B3-4719-AFD0-1FF9732F3D17}">
      <dgm:prSet phldrT="[Text]"/>
      <dgm:spPr/>
      <dgm:t>
        <a:bodyPr/>
        <a:lstStyle/>
        <a:p>
          <a:r>
            <a:rPr lang="en-US" dirty="0"/>
            <a:t>5 Elements of PF</a:t>
          </a:r>
        </a:p>
      </dgm:t>
    </dgm:pt>
    <dgm:pt modelId="{04B4FCFD-5725-4945-9780-1929BE37F3E0}" type="parTrans" cxnId="{B01843B8-BA00-4B02-84A0-25500A81BF99}">
      <dgm:prSet/>
      <dgm:spPr/>
      <dgm:t>
        <a:bodyPr/>
        <a:lstStyle/>
        <a:p>
          <a:endParaRPr lang="en-US"/>
        </a:p>
      </dgm:t>
    </dgm:pt>
    <dgm:pt modelId="{3FF28758-A741-468D-86E1-C56649BF8932}" type="sibTrans" cxnId="{B01843B8-BA00-4B02-84A0-25500A81BF99}">
      <dgm:prSet/>
      <dgm:spPr/>
      <dgm:t>
        <a:bodyPr/>
        <a:lstStyle/>
        <a:p>
          <a:endParaRPr lang="en-US"/>
        </a:p>
      </dgm:t>
    </dgm:pt>
    <dgm:pt modelId="{BA8C5C0B-931F-404A-BEFD-D3D83941D9ED}">
      <dgm:prSet phldrT="[Text]"/>
      <dgm:spPr/>
      <dgm:t>
        <a:bodyPr/>
        <a:lstStyle/>
        <a:p>
          <a:endParaRPr lang="en-US" dirty="0"/>
        </a:p>
      </dgm:t>
    </dgm:pt>
    <dgm:pt modelId="{9BFEA506-392C-4996-AC76-2955379B1E44}" type="parTrans" cxnId="{98C69605-F36C-49DC-AF35-0BA28D0D2EBF}">
      <dgm:prSet/>
      <dgm:spPr/>
      <dgm:t>
        <a:bodyPr/>
        <a:lstStyle/>
        <a:p>
          <a:endParaRPr lang="en-US"/>
        </a:p>
      </dgm:t>
    </dgm:pt>
    <dgm:pt modelId="{1CB1949E-D8F7-4F8A-9585-266179469846}" type="sibTrans" cxnId="{98C69605-F36C-49DC-AF35-0BA28D0D2EBF}">
      <dgm:prSet/>
      <dgm:spPr/>
      <dgm:t>
        <a:bodyPr/>
        <a:lstStyle/>
        <a:p>
          <a:endParaRPr lang="en-US"/>
        </a:p>
      </dgm:t>
    </dgm:pt>
    <dgm:pt modelId="{2398CE48-4CED-4ECF-BB46-F765815C10A8}">
      <dgm:prSet phldrT="[Text]"/>
      <dgm:spPr/>
      <dgm:t>
        <a:bodyPr/>
        <a:lstStyle/>
        <a:p>
          <a:endParaRPr lang="en-US" dirty="0"/>
        </a:p>
      </dgm:t>
    </dgm:pt>
    <dgm:pt modelId="{5DD29194-385B-4473-BD5E-13E5AC259A57}" type="parTrans" cxnId="{45CF5702-88E4-486F-9ECA-7FE93A650604}">
      <dgm:prSet/>
      <dgm:spPr/>
      <dgm:t>
        <a:bodyPr/>
        <a:lstStyle/>
        <a:p>
          <a:endParaRPr lang="en-US"/>
        </a:p>
      </dgm:t>
    </dgm:pt>
    <dgm:pt modelId="{1C162EFF-B424-4D4E-B13D-6768A21BCCFA}" type="sibTrans" cxnId="{45CF5702-88E4-486F-9ECA-7FE93A650604}">
      <dgm:prSet/>
      <dgm:spPr/>
      <dgm:t>
        <a:bodyPr/>
        <a:lstStyle/>
        <a:p>
          <a:endParaRPr lang="en-US"/>
        </a:p>
      </dgm:t>
    </dgm:pt>
    <dgm:pt modelId="{028241EA-CF73-4293-91BD-9E21C63094F6}">
      <dgm:prSet phldrT="[Text]"/>
      <dgm:spPr/>
      <dgm:t>
        <a:bodyPr/>
        <a:lstStyle/>
        <a:p>
          <a:endParaRPr lang="en-US" dirty="0"/>
        </a:p>
      </dgm:t>
    </dgm:pt>
    <dgm:pt modelId="{623FD183-6FEA-48BD-9336-305BED9ED5CF}" type="parTrans" cxnId="{531001F6-3ECF-436E-80A2-4618B453ED36}">
      <dgm:prSet/>
      <dgm:spPr/>
      <dgm:t>
        <a:bodyPr/>
        <a:lstStyle/>
        <a:p>
          <a:endParaRPr lang="en-US"/>
        </a:p>
      </dgm:t>
    </dgm:pt>
    <dgm:pt modelId="{CEBECF19-55FA-4AD7-8785-FFD3AE7A5735}" type="sibTrans" cxnId="{531001F6-3ECF-436E-80A2-4618B453ED36}">
      <dgm:prSet/>
      <dgm:spPr/>
      <dgm:t>
        <a:bodyPr/>
        <a:lstStyle/>
        <a:p>
          <a:endParaRPr lang="en-US"/>
        </a:p>
      </dgm:t>
    </dgm:pt>
    <dgm:pt modelId="{6C76C39E-80C1-4831-A097-92269ADDB654}">
      <dgm:prSet phldrT="[Text]"/>
      <dgm:spPr/>
      <dgm:t>
        <a:bodyPr/>
        <a:lstStyle/>
        <a:p>
          <a:endParaRPr lang="en-US" dirty="0"/>
        </a:p>
      </dgm:t>
    </dgm:pt>
    <dgm:pt modelId="{C4D09EFE-C0E1-4D60-AA70-5141A8F02741}" type="parTrans" cxnId="{F3103607-2826-465D-85D1-201E2DA496F4}">
      <dgm:prSet/>
      <dgm:spPr/>
      <dgm:t>
        <a:bodyPr/>
        <a:lstStyle/>
        <a:p>
          <a:endParaRPr lang="en-US"/>
        </a:p>
      </dgm:t>
    </dgm:pt>
    <dgm:pt modelId="{A853D653-D84C-403B-BF55-77C968A23E01}" type="sibTrans" cxnId="{F3103607-2826-465D-85D1-201E2DA496F4}">
      <dgm:prSet/>
      <dgm:spPr/>
      <dgm:t>
        <a:bodyPr/>
        <a:lstStyle/>
        <a:p>
          <a:endParaRPr lang="en-US"/>
        </a:p>
      </dgm:t>
    </dgm:pt>
    <dgm:pt modelId="{2C951917-3541-4667-BD85-43F014D3A865}">
      <dgm:prSet phldrT="[Text]"/>
      <dgm:spPr/>
      <dgm:t>
        <a:bodyPr/>
        <a:lstStyle/>
        <a:p>
          <a:endParaRPr lang="en-US" dirty="0"/>
        </a:p>
      </dgm:t>
    </dgm:pt>
    <dgm:pt modelId="{5887E0E9-A0DA-4F53-9507-5D77AA2C1247}" type="parTrans" cxnId="{A54F7A4B-584C-4E18-9C8A-AD5AC4B60A4A}">
      <dgm:prSet/>
      <dgm:spPr/>
      <dgm:t>
        <a:bodyPr/>
        <a:lstStyle/>
        <a:p>
          <a:endParaRPr lang="en-US"/>
        </a:p>
      </dgm:t>
    </dgm:pt>
    <dgm:pt modelId="{45183884-4792-4A40-B5E7-2FA13C779CAF}" type="sibTrans" cxnId="{A54F7A4B-584C-4E18-9C8A-AD5AC4B60A4A}">
      <dgm:prSet/>
      <dgm:spPr/>
      <dgm:t>
        <a:bodyPr/>
        <a:lstStyle/>
        <a:p>
          <a:endParaRPr lang="en-US"/>
        </a:p>
      </dgm:t>
    </dgm:pt>
    <dgm:pt modelId="{808556A5-C701-4A00-BAE6-C8027AABFD6A}" type="pres">
      <dgm:prSet presAssocID="{15E6EEA8-FE26-41F4-8BFF-96E4E34991C7}" presName="hierChild1" presStyleCnt="0">
        <dgm:presLayoutVars>
          <dgm:orgChart val="1"/>
          <dgm:chPref val="1"/>
          <dgm:dir/>
          <dgm:animOne val="branch"/>
          <dgm:animLvl val="lvl"/>
          <dgm:resizeHandles/>
        </dgm:presLayoutVars>
      </dgm:prSet>
      <dgm:spPr/>
    </dgm:pt>
    <dgm:pt modelId="{7412D887-2C57-41EB-8DC1-8F90A9B0D63E}" type="pres">
      <dgm:prSet presAssocID="{AC253DEB-E1B3-4719-AFD0-1FF9732F3D17}" presName="hierRoot1" presStyleCnt="0">
        <dgm:presLayoutVars>
          <dgm:hierBranch val="init"/>
        </dgm:presLayoutVars>
      </dgm:prSet>
      <dgm:spPr/>
    </dgm:pt>
    <dgm:pt modelId="{BD3B18CD-93A0-4711-8388-3E30A5C5F838}" type="pres">
      <dgm:prSet presAssocID="{AC253DEB-E1B3-4719-AFD0-1FF9732F3D17}" presName="rootComposite1" presStyleCnt="0"/>
      <dgm:spPr/>
    </dgm:pt>
    <dgm:pt modelId="{F8A16120-3FDA-4889-A29A-6BF21EBD6CBB}" type="pres">
      <dgm:prSet presAssocID="{AC253DEB-E1B3-4719-AFD0-1FF9732F3D17}" presName="rootText1" presStyleLbl="node0" presStyleIdx="0" presStyleCnt="1" custScaleX="244203">
        <dgm:presLayoutVars>
          <dgm:chPref val="3"/>
        </dgm:presLayoutVars>
      </dgm:prSet>
      <dgm:spPr/>
    </dgm:pt>
    <dgm:pt modelId="{93D37F41-713B-4285-9969-7B4ACFA9AAD7}" type="pres">
      <dgm:prSet presAssocID="{AC253DEB-E1B3-4719-AFD0-1FF9732F3D17}" presName="rootConnector1" presStyleLbl="node1" presStyleIdx="0" presStyleCnt="0"/>
      <dgm:spPr/>
    </dgm:pt>
    <dgm:pt modelId="{4C9C3137-A209-4125-919B-80EBD49D646B}" type="pres">
      <dgm:prSet presAssocID="{AC253DEB-E1B3-4719-AFD0-1FF9732F3D17}" presName="hierChild2" presStyleCnt="0"/>
      <dgm:spPr/>
    </dgm:pt>
    <dgm:pt modelId="{B88E5D32-9A15-44A1-AC98-8341873135EA}" type="pres">
      <dgm:prSet presAssocID="{9BFEA506-392C-4996-AC76-2955379B1E44}" presName="Name37" presStyleLbl="parChTrans1D2" presStyleIdx="0" presStyleCnt="5"/>
      <dgm:spPr/>
    </dgm:pt>
    <dgm:pt modelId="{D0027CA7-0C11-4E04-AE9B-F72FEBCADF24}" type="pres">
      <dgm:prSet presAssocID="{BA8C5C0B-931F-404A-BEFD-D3D83941D9ED}" presName="hierRoot2" presStyleCnt="0">
        <dgm:presLayoutVars>
          <dgm:hierBranch val="init"/>
        </dgm:presLayoutVars>
      </dgm:prSet>
      <dgm:spPr/>
    </dgm:pt>
    <dgm:pt modelId="{0E279CEF-E334-4C4C-84B3-CE426B840628}" type="pres">
      <dgm:prSet presAssocID="{BA8C5C0B-931F-404A-BEFD-D3D83941D9ED}" presName="rootComposite" presStyleCnt="0"/>
      <dgm:spPr/>
    </dgm:pt>
    <dgm:pt modelId="{700E053D-9175-4264-B028-390038F7D95F}" type="pres">
      <dgm:prSet presAssocID="{BA8C5C0B-931F-404A-BEFD-D3D83941D9ED}" presName="rootText" presStyleLbl="node2" presStyleIdx="0" presStyleCnt="5">
        <dgm:presLayoutVars>
          <dgm:chPref val="3"/>
        </dgm:presLayoutVars>
      </dgm:prSet>
      <dgm:spPr/>
    </dgm:pt>
    <dgm:pt modelId="{0737B092-A8B5-414D-93F5-C51755F5DF7F}" type="pres">
      <dgm:prSet presAssocID="{BA8C5C0B-931F-404A-BEFD-D3D83941D9ED}" presName="rootConnector" presStyleLbl="node2" presStyleIdx="0" presStyleCnt="5"/>
      <dgm:spPr/>
    </dgm:pt>
    <dgm:pt modelId="{61917DC9-DE22-4A18-83E5-58920D829E37}" type="pres">
      <dgm:prSet presAssocID="{BA8C5C0B-931F-404A-BEFD-D3D83941D9ED}" presName="hierChild4" presStyleCnt="0"/>
      <dgm:spPr/>
    </dgm:pt>
    <dgm:pt modelId="{C5291A50-4733-4120-BB5E-717350114354}" type="pres">
      <dgm:prSet presAssocID="{BA8C5C0B-931F-404A-BEFD-D3D83941D9ED}" presName="hierChild5" presStyleCnt="0"/>
      <dgm:spPr/>
    </dgm:pt>
    <dgm:pt modelId="{2C64A9A9-7046-4907-89E9-68EB881E94F0}" type="pres">
      <dgm:prSet presAssocID="{5887E0E9-A0DA-4F53-9507-5D77AA2C1247}" presName="Name37" presStyleLbl="parChTrans1D2" presStyleIdx="1" presStyleCnt="5"/>
      <dgm:spPr/>
    </dgm:pt>
    <dgm:pt modelId="{5DA1C8C0-411C-4286-A09A-84144C1AD032}" type="pres">
      <dgm:prSet presAssocID="{2C951917-3541-4667-BD85-43F014D3A865}" presName="hierRoot2" presStyleCnt="0">
        <dgm:presLayoutVars>
          <dgm:hierBranch val="init"/>
        </dgm:presLayoutVars>
      </dgm:prSet>
      <dgm:spPr/>
    </dgm:pt>
    <dgm:pt modelId="{74117184-5365-430E-9AA9-E46E0822DD30}" type="pres">
      <dgm:prSet presAssocID="{2C951917-3541-4667-BD85-43F014D3A865}" presName="rootComposite" presStyleCnt="0"/>
      <dgm:spPr/>
    </dgm:pt>
    <dgm:pt modelId="{48A9F16B-9B8D-4DC7-ADBF-D49F90115A1F}" type="pres">
      <dgm:prSet presAssocID="{2C951917-3541-4667-BD85-43F014D3A865}" presName="rootText" presStyleLbl="node2" presStyleIdx="1" presStyleCnt="5">
        <dgm:presLayoutVars>
          <dgm:chPref val="3"/>
        </dgm:presLayoutVars>
      </dgm:prSet>
      <dgm:spPr/>
    </dgm:pt>
    <dgm:pt modelId="{CECFAC1A-7326-48D4-910D-DEB4AC3E0AA1}" type="pres">
      <dgm:prSet presAssocID="{2C951917-3541-4667-BD85-43F014D3A865}" presName="rootConnector" presStyleLbl="node2" presStyleIdx="1" presStyleCnt="5"/>
      <dgm:spPr/>
    </dgm:pt>
    <dgm:pt modelId="{E82078CC-D421-4651-9FAE-3D81D49E6B81}" type="pres">
      <dgm:prSet presAssocID="{2C951917-3541-4667-BD85-43F014D3A865}" presName="hierChild4" presStyleCnt="0"/>
      <dgm:spPr/>
    </dgm:pt>
    <dgm:pt modelId="{A97459BB-163D-4C71-8DBF-7486C18DFA43}" type="pres">
      <dgm:prSet presAssocID="{2C951917-3541-4667-BD85-43F014D3A865}" presName="hierChild5" presStyleCnt="0"/>
      <dgm:spPr/>
    </dgm:pt>
    <dgm:pt modelId="{EA5852CD-9776-4D06-B64C-FA0BCA759972}" type="pres">
      <dgm:prSet presAssocID="{5DD29194-385B-4473-BD5E-13E5AC259A57}" presName="Name37" presStyleLbl="parChTrans1D2" presStyleIdx="2" presStyleCnt="5"/>
      <dgm:spPr/>
    </dgm:pt>
    <dgm:pt modelId="{A57E2AD5-2CB3-40F6-9761-BD9B00CFFF3E}" type="pres">
      <dgm:prSet presAssocID="{2398CE48-4CED-4ECF-BB46-F765815C10A8}" presName="hierRoot2" presStyleCnt="0">
        <dgm:presLayoutVars>
          <dgm:hierBranch val="init"/>
        </dgm:presLayoutVars>
      </dgm:prSet>
      <dgm:spPr/>
    </dgm:pt>
    <dgm:pt modelId="{8309185A-30E0-4E03-AF72-F2B3892015B9}" type="pres">
      <dgm:prSet presAssocID="{2398CE48-4CED-4ECF-BB46-F765815C10A8}" presName="rootComposite" presStyleCnt="0"/>
      <dgm:spPr/>
    </dgm:pt>
    <dgm:pt modelId="{4BA8089C-74A0-4FF9-84A4-590D002F1D7A}" type="pres">
      <dgm:prSet presAssocID="{2398CE48-4CED-4ECF-BB46-F765815C10A8}" presName="rootText" presStyleLbl="node2" presStyleIdx="2" presStyleCnt="5">
        <dgm:presLayoutVars>
          <dgm:chPref val="3"/>
        </dgm:presLayoutVars>
      </dgm:prSet>
      <dgm:spPr/>
    </dgm:pt>
    <dgm:pt modelId="{43123BC5-EFBF-4142-8FE6-B95395052EC5}" type="pres">
      <dgm:prSet presAssocID="{2398CE48-4CED-4ECF-BB46-F765815C10A8}" presName="rootConnector" presStyleLbl="node2" presStyleIdx="2" presStyleCnt="5"/>
      <dgm:spPr/>
    </dgm:pt>
    <dgm:pt modelId="{CA10404F-AC98-4B18-A161-8713153DD693}" type="pres">
      <dgm:prSet presAssocID="{2398CE48-4CED-4ECF-BB46-F765815C10A8}" presName="hierChild4" presStyleCnt="0"/>
      <dgm:spPr/>
    </dgm:pt>
    <dgm:pt modelId="{863BEAF3-84C7-4664-9ED8-5CAC672942A4}" type="pres">
      <dgm:prSet presAssocID="{2398CE48-4CED-4ECF-BB46-F765815C10A8}" presName="hierChild5" presStyleCnt="0"/>
      <dgm:spPr/>
    </dgm:pt>
    <dgm:pt modelId="{83EDD2E2-82BD-494D-A2EA-9A9C74C9ED4A}" type="pres">
      <dgm:prSet presAssocID="{623FD183-6FEA-48BD-9336-305BED9ED5CF}" presName="Name37" presStyleLbl="parChTrans1D2" presStyleIdx="3" presStyleCnt="5"/>
      <dgm:spPr/>
    </dgm:pt>
    <dgm:pt modelId="{EA2C9F03-4620-4FC0-AEB3-D71A8C5EC93B}" type="pres">
      <dgm:prSet presAssocID="{028241EA-CF73-4293-91BD-9E21C63094F6}" presName="hierRoot2" presStyleCnt="0">
        <dgm:presLayoutVars>
          <dgm:hierBranch val="init"/>
        </dgm:presLayoutVars>
      </dgm:prSet>
      <dgm:spPr/>
    </dgm:pt>
    <dgm:pt modelId="{15A0620E-F5B8-4B9E-98A0-27561CB75325}" type="pres">
      <dgm:prSet presAssocID="{028241EA-CF73-4293-91BD-9E21C63094F6}" presName="rootComposite" presStyleCnt="0"/>
      <dgm:spPr/>
    </dgm:pt>
    <dgm:pt modelId="{1664A795-3FC2-471E-8BE8-9B89661A96A9}" type="pres">
      <dgm:prSet presAssocID="{028241EA-CF73-4293-91BD-9E21C63094F6}" presName="rootText" presStyleLbl="node2" presStyleIdx="3" presStyleCnt="5">
        <dgm:presLayoutVars>
          <dgm:chPref val="3"/>
        </dgm:presLayoutVars>
      </dgm:prSet>
      <dgm:spPr/>
    </dgm:pt>
    <dgm:pt modelId="{80404E6F-B9AC-460D-A78C-3FA9EEE940DA}" type="pres">
      <dgm:prSet presAssocID="{028241EA-CF73-4293-91BD-9E21C63094F6}" presName="rootConnector" presStyleLbl="node2" presStyleIdx="3" presStyleCnt="5"/>
      <dgm:spPr/>
    </dgm:pt>
    <dgm:pt modelId="{7B38AC04-CDBD-4543-8327-EA446E4890E8}" type="pres">
      <dgm:prSet presAssocID="{028241EA-CF73-4293-91BD-9E21C63094F6}" presName="hierChild4" presStyleCnt="0"/>
      <dgm:spPr/>
    </dgm:pt>
    <dgm:pt modelId="{B4357272-51E8-4C3B-8122-40F8C484D10B}" type="pres">
      <dgm:prSet presAssocID="{028241EA-CF73-4293-91BD-9E21C63094F6}" presName="hierChild5" presStyleCnt="0"/>
      <dgm:spPr/>
    </dgm:pt>
    <dgm:pt modelId="{AE194A77-F9AA-46AB-92D5-D66693916239}" type="pres">
      <dgm:prSet presAssocID="{C4D09EFE-C0E1-4D60-AA70-5141A8F02741}" presName="Name37" presStyleLbl="parChTrans1D2" presStyleIdx="4" presStyleCnt="5"/>
      <dgm:spPr/>
    </dgm:pt>
    <dgm:pt modelId="{62908F21-101F-4B0F-8C87-D4A69A232004}" type="pres">
      <dgm:prSet presAssocID="{6C76C39E-80C1-4831-A097-92269ADDB654}" presName="hierRoot2" presStyleCnt="0">
        <dgm:presLayoutVars>
          <dgm:hierBranch val="init"/>
        </dgm:presLayoutVars>
      </dgm:prSet>
      <dgm:spPr/>
    </dgm:pt>
    <dgm:pt modelId="{44806AE5-C109-4686-B21B-B5B42BED8086}" type="pres">
      <dgm:prSet presAssocID="{6C76C39E-80C1-4831-A097-92269ADDB654}" presName="rootComposite" presStyleCnt="0"/>
      <dgm:spPr/>
    </dgm:pt>
    <dgm:pt modelId="{D2118913-E464-4236-8812-8788942B6090}" type="pres">
      <dgm:prSet presAssocID="{6C76C39E-80C1-4831-A097-92269ADDB654}" presName="rootText" presStyleLbl="node2" presStyleIdx="4" presStyleCnt="5">
        <dgm:presLayoutVars>
          <dgm:chPref val="3"/>
        </dgm:presLayoutVars>
      </dgm:prSet>
      <dgm:spPr/>
    </dgm:pt>
    <dgm:pt modelId="{D7583629-A448-4632-AA3E-1F7F95F96205}" type="pres">
      <dgm:prSet presAssocID="{6C76C39E-80C1-4831-A097-92269ADDB654}" presName="rootConnector" presStyleLbl="node2" presStyleIdx="4" presStyleCnt="5"/>
      <dgm:spPr/>
    </dgm:pt>
    <dgm:pt modelId="{E9D5D375-C4A8-46C5-AF8F-8817D03428C8}" type="pres">
      <dgm:prSet presAssocID="{6C76C39E-80C1-4831-A097-92269ADDB654}" presName="hierChild4" presStyleCnt="0"/>
      <dgm:spPr/>
    </dgm:pt>
    <dgm:pt modelId="{32CDC04F-7D7F-49A3-9A10-6C13CE089D50}" type="pres">
      <dgm:prSet presAssocID="{6C76C39E-80C1-4831-A097-92269ADDB654}" presName="hierChild5" presStyleCnt="0"/>
      <dgm:spPr/>
    </dgm:pt>
    <dgm:pt modelId="{D5A849F3-6609-4461-A93B-755C1F19D2A0}" type="pres">
      <dgm:prSet presAssocID="{AC253DEB-E1B3-4719-AFD0-1FF9732F3D17}" presName="hierChild3" presStyleCnt="0"/>
      <dgm:spPr/>
    </dgm:pt>
  </dgm:ptLst>
  <dgm:cxnLst>
    <dgm:cxn modelId="{45CF5702-88E4-486F-9ECA-7FE93A650604}" srcId="{AC253DEB-E1B3-4719-AFD0-1FF9732F3D17}" destId="{2398CE48-4CED-4ECF-BB46-F765815C10A8}" srcOrd="2" destOrd="0" parTransId="{5DD29194-385B-4473-BD5E-13E5AC259A57}" sibTransId="{1C162EFF-B424-4D4E-B13D-6768A21BCCFA}"/>
    <dgm:cxn modelId="{98C69605-F36C-49DC-AF35-0BA28D0D2EBF}" srcId="{AC253DEB-E1B3-4719-AFD0-1FF9732F3D17}" destId="{BA8C5C0B-931F-404A-BEFD-D3D83941D9ED}" srcOrd="0" destOrd="0" parTransId="{9BFEA506-392C-4996-AC76-2955379B1E44}" sibTransId="{1CB1949E-D8F7-4F8A-9585-266179469846}"/>
    <dgm:cxn modelId="{F3103607-2826-465D-85D1-201E2DA496F4}" srcId="{AC253DEB-E1B3-4719-AFD0-1FF9732F3D17}" destId="{6C76C39E-80C1-4831-A097-92269ADDB654}" srcOrd="4" destOrd="0" parTransId="{C4D09EFE-C0E1-4D60-AA70-5141A8F02741}" sibTransId="{A853D653-D84C-403B-BF55-77C968A23E01}"/>
    <dgm:cxn modelId="{22378F08-C3B7-4D27-8C44-0ED0E51D659F}" type="presOf" srcId="{2C951917-3541-4667-BD85-43F014D3A865}" destId="{48A9F16B-9B8D-4DC7-ADBF-D49F90115A1F}" srcOrd="0" destOrd="0" presId="urn:microsoft.com/office/officeart/2005/8/layout/orgChart1"/>
    <dgm:cxn modelId="{F972120A-3AF4-4B02-947F-07E53B30103A}" type="presOf" srcId="{623FD183-6FEA-48BD-9336-305BED9ED5CF}" destId="{83EDD2E2-82BD-494D-A2EA-9A9C74C9ED4A}" srcOrd="0" destOrd="0" presId="urn:microsoft.com/office/officeart/2005/8/layout/orgChart1"/>
    <dgm:cxn modelId="{A8AC320E-5F89-4AF3-A951-C7FCB499C90B}" type="presOf" srcId="{BA8C5C0B-931F-404A-BEFD-D3D83941D9ED}" destId="{700E053D-9175-4264-B028-390038F7D95F}" srcOrd="0" destOrd="0" presId="urn:microsoft.com/office/officeart/2005/8/layout/orgChart1"/>
    <dgm:cxn modelId="{90697214-A70F-48E7-9568-437EDDF7C35E}" type="presOf" srcId="{6C76C39E-80C1-4831-A097-92269ADDB654}" destId="{D7583629-A448-4632-AA3E-1F7F95F96205}" srcOrd="1" destOrd="0" presId="urn:microsoft.com/office/officeart/2005/8/layout/orgChart1"/>
    <dgm:cxn modelId="{0083E216-DEFB-4473-8871-2DB8D433CF05}" type="presOf" srcId="{2C951917-3541-4667-BD85-43F014D3A865}" destId="{CECFAC1A-7326-48D4-910D-DEB4AC3E0AA1}" srcOrd="1" destOrd="0" presId="urn:microsoft.com/office/officeart/2005/8/layout/orgChart1"/>
    <dgm:cxn modelId="{EE82841B-927C-4AEC-8F7A-9EB27FCCA906}" type="presOf" srcId="{6C76C39E-80C1-4831-A097-92269ADDB654}" destId="{D2118913-E464-4236-8812-8788942B6090}" srcOrd="0" destOrd="0" presId="urn:microsoft.com/office/officeart/2005/8/layout/orgChart1"/>
    <dgm:cxn modelId="{D83A1025-D392-42E2-86C4-DC4ABBF0C7A7}" type="presOf" srcId="{AC253DEB-E1B3-4719-AFD0-1FF9732F3D17}" destId="{93D37F41-713B-4285-9969-7B4ACFA9AAD7}" srcOrd="1" destOrd="0" presId="urn:microsoft.com/office/officeart/2005/8/layout/orgChart1"/>
    <dgm:cxn modelId="{8238ED3D-79CA-46B6-BE04-AD803F310FFF}" type="presOf" srcId="{5DD29194-385B-4473-BD5E-13E5AC259A57}" destId="{EA5852CD-9776-4D06-B64C-FA0BCA759972}" srcOrd="0" destOrd="0" presId="urn:microsoft.com/office/officeart/2005/8/layout/orgChart1"/>
    <dgm:cxn modelId="{6C996B5B-F59E-4213-BA28-1DE0025C6F19}" type="presOf" srcId="{AC253DEB-E1B3-4719-AFD0-1FF9732F3D17}" destId="{F8A16120-3FDA-4889-A29A-6BF21EBD6CBB}" srcOrd="0" destOrd="0" presId="urn:microsoft.com/office/officeart/2005/8/layout/orgChart1"/>
    <dgm:cxn modelId="{A54F7A4B-584C-4E18-9C8A-AD5AC4B60A4A}" srcId="{AC253DEB-E1B3-4719-AFD0-1FF9732F3D17}" destId="{2C951917-3541-4667-BD85-43F014D3A865}" srcOrd="1" destOrd="0" parTransId="{5887E0E9-A0DA-4F53-9507-5D77AA2C1247}" sibTransId="{45183884-4792-4A40-B5E7-2FA13C779CAF}"/>
    <dgm:cxn modelId="{2D949A50-642B-464D-87AE-A0D523F03728}" type="presOf" srcId="{5887E0E9-A0DA-4F53-9507-5D77AA2C1247}" destId="{2C64A9A9-7046-4907-89E9-68EB881E94F0}" srcOrd="0" destOrd="0" presId="urn:microsoft.com/office/officeart/2005/8/layout/orgChart1"/>
    <dgm:cxn modelId="{0DE76373-4324-4EDC-8E10-B7BCE986E7A6}" type="presOf" srcId="{9BFEA506-392C-4996-AC76-2955379B1E44}" destId="{B88E5D32-9A15-44A1-AC98-8341873135EA}" srcOrd="0" destOrd="0" presId="urn:microsoft.com/office/officeart/2005/8/layout/orgChart1"/>
    <dgm:cxn modelId="{CCE56578-C14A-4DF6-BC0C-7F3D90A8BB47}" type="presOf" srcId="{BA8C5C0B-931F-404A-BEFD-D3D83941D9ED}" destId="{0737B092-A8B5-414D-93F5-C51755F5DF7F}" srcOrd="1" destOrd="0" presId="urn:microsoft.com/office/officeart/2005/8/layout/orgChart1"/>
    <dgm:cxn modelId="{B359D458-08CC-477C-B21D-AA4E82206EFA}" type="presOf" srcId="{2398CE48-4CED-4ECF-BB46-F765815C10A8}" destId="{4BA8089C-74A0-4FF9-84A4-590D002F1D7A}" srcOrd="0" destOrd="0" presId="urn:microsoft.com/office/officeart/2005/8/layout/orgChart1"/>
    <dgm:cxn modelId="{B027C0B0-6693-4A6E-9658-102FFB1BD3EB}" type="presOf" srcId="{C4D09EFE-C0E1-4D60-AA70-5141A8F02741}" destId="{AE194A77-F9AA-46AB-92D5-D66693916239}" srcOrd="0" destOrd="0" presId="urn:microsoft.com/office/officeart/2005/8/layout/orgChart1"/>
    <dgm:cxn modelId="{B01843B8-BA00-4B02-84A0-25500A81BF99}" srcId="{15E6EEA8-FE26-41F4-8BFF-96E4E34991C7}" destId="{AC253DEB-E1B3-4719-AFD0-1FF9732F3D17}" srcOrd="0" destOrd="0" parTransId="{04B4FCFD-5725-4945-9780-1929BE37F3E0}" sibTransId="{3FF28758-A741-468D-86E1-C56649BF8932}"/>
    <dgm:cxn modelId="{78AF5DD3-0DBF-4680-ABFB-DE960D8DA82B}" type="presOf" srcId="{15E6EEA8-FE26-41F4-8BFF-96E4E34991C7}" destId="{808556A5-C701-4A00-BAE6-C8027AABFD6A}" srcOrd="0" destOrd="0" presId="urn:microsoft.com/office/officeart/2005/8/layout/orgChart1"/>
    <dgm:cxn modelId="{1F2BAADD-F3EF-47D3-B7C7-5BBB200A1676}" type="presOf" srcId="{028241EA-CF73-4293-91BD-9E21C63094F6}" destId="{1664A795-3FC2-471E-8BE8-9B89661A96A9}" srcOrd="0" destOrd="0" presId="urn:microsoft.com/office/officeart/2005/8/layout/orgChart1"/>
    <dgm:cxn modelId="{531001F6-3ECF-436E-80A2-4618B453ED36}" srcId="{AC253DEB-E1B3-4719-AFD0-1FF9732F3D17}" destId="{028241EA-CF73-4293-91BD-9E21C63094F6}" srcOrd="3" destOrd="0" parTransId="{623FD183-6FEA-48BD-9336-305BED9ED5CF}" sibTransId="{CEBECF19-55FA-4AD7-8785-FFD3AE7A5735}"/>
    <dgm:cxn modelId="{67C271F8-8560-40C2-BCD3-BAEDF62E150C}" type="presOf" srcId="{028241EA-CF73-4293-91BD-9E21C63094F6}" destId="{80404E6F-B9AC-460D-A78C-3FA9EEE940DA}" srcOrd="1" destOrd="0" presId="urn:microsoft.com/office/officeart/2005/8/layout/orgChart1"/>
    <dgm:cxn modelId="{4F5C62FB-5E03-4BAC-9A63-3CFDAFDDB71E}" type="presOf" srcId="{2398CE48-4CED-4ECF-BB46-F765815C10A8}" destId="{43123BC5-EFBF-4142-8FE6-B95395052EC5}" srcOrd="1" destOrd="0" presId="urn:microsoft.com/office/officeart/2005/8/layout/orgChart1"/>
    <dgm:cxn modelId="{F886AB0C-47EF-475F-8F9F-1BB3ABBEF129}" type="presParOf" srcId="{808556A5-C701-4A00-BAE6-C8027AABFD6A}" destId="{7412D887-2C57-41EB-8DC1-8F90A9B0D63E}" srcOrd="0" destOrd="0" presId="urn:microsoft.com/office/officeart/2005/8/layout/orgChart1"/>
    <dgm:cxn modelId="{7DE4D903-3A82-4497-81D9-32D315AB03CC}" type="presParOf" srcId="{7412D887-2C57-41EB-8DC1-8F90A9B0D63E}" destId="{BD3B18CD-93A0-4711-8388-3E30A5C5F838}" srcOrd="0" destOrd="0" presId="urn:microsoft.com/office/officeart/2005/8/layout/orgChart1"/>
    <dgm:cxn modelId="{2976FDA7-4D2E-40EA-8502-86271F9370F8}" type="presParOf" srcId="{BD3B18CD-93A0-4711-8388-3E30A5C5F838}" destId="{F8A16120-3FDA-4889-A29A-6BF21EBD6CBB}" srcOrd="0" destOrd="0" presId="urn:microsoft.com/office/officeart/2005/8/layout/orgChart1"/>
    <dgm:cxn modelId="{FAB3EAED-AAC4-4482-A0C9-502F62C6FE8D}" type="presParOf" srcId="{BD3B18CD-93A0-4711-8388-3E30A5C5F838}" destId="{93D37F41-713B-4285-9969-7B4ACFA9AAD7}" srcOrd="1" destOrd="0" presId="urn:microsoft.com/office/officeart/2005/8/layout/orgChart1"/>
    <dgm:cxn modelId="{EEE43D46-7498-4A32-9B69-BC72539E7D73}" type="presParOf" srcId="{7412D887-2C57-41EB-8DC1-8F90A9B0D63E}" destId="{4C9C3137-A209-4125-919B-80EBD49D646B}" srcOrd="1" destOrd="0" presId="urn:microsoft.com/office/officeart/2005/8/layout/orgChart1"/>
    <dgm:cxn modelId="{5FD13E06-80FD-42C8-B7B1-9056B3AFFB01}" type="presParOf" srcId="{4C9C3137-A209-4125-919B-80EBD49D646B}" destId="{B88E5D32-9A15-44A1-AC98-8341873135EA}" srcOrd="0" destOrd="0" presId="urn:microsoft.com/office/officeart/2005/8/layout/orgChart1"/>
    <dgm:cxn modelId="{2F7650CE-8A79-4AE7-A4D2-BD5AC11B8843}" type="presParOf" srcId="{4C9C3137-A209-4125-919B-80EBD49D646B}" destId="{D0027CA7-0C11-4E04-AE9B-F72FEBCADF24}" srcOrd="1" destOrd="0" presId="urn:microsoft.com/office/officeart/2005/8/layout/orgChart1"/>
    <dgm:cxn modelId="{A0E8B73A-82D5-45A3-B10C-A44FABD8DB15}" type="presParOf" srcId="{D0027CA7-0C11-4E04-AE9B-F72FEBCADF24}" destId="{0E279CEF-E334-4C4C-84B3-CE426B840628}" srcOrd="0" destOrd="0" presId="urn:microsoft.com/office/officeart/2005/8/layout/orgChart1"/>
    <dgm:cxn modelId="{9A21BD90-374C-4D74-9753-5D24A9271675}" type="presParOf" srcId="{0E279CEF-E334-4C4C-84B3-CE426B840628}" destId="{700E053D-9175-4264-B028-390038F7D95F}" srcOrd="0" destOrd="0" presId="urn:microsoft.com/office/officeart/2005/8/layout/orgChart1"/>
    <dgm:cxn modelId="{5C5FDCBF-E6FF-42CF-83D4-7AC4119F4CB6}" type="presParOf" srcId="{0E279CEF-E334-4C4C-84B3-CE426B840628}" destId="{0737B092-A8B5-414D-93F5-C51755F5DF7F}" srcOrd="1" destOrd="0" presId="urn:microsoft.com/office/officeart/2005/8/layout/orgChart1"/>
    <dgm:cxn modelId="{BC8B2948-6F5D-4B5E-8C69-1FD4DD9D8068}" type="presParOf" srcId="{D0027CA7-0C11-4E04-AE9B-F72FEBCADF24}" destId="{61917DC9-DE22-4A18-83E5-58920D829E37}" srcOrd="1" destOrd="0" presId="urn:microsoft.com/office/officeart/2005/8/layout/orgChart1"/>
    <dgm:cxn modelId="{AD3F6752-3745-4835-A9B2-BFC726DE1A20}" type="presParOf" srcId="{D0027CA7-0C11-4E04-AE9B-F72FEBCADF24}" destId="{C5291A50-4733-4120-BB5E-717350114354}" srcOrd="2" destOrd="0" presId="urn:microsoft.com/office/officeart/2005/8/layout/orgChart1"/>
    <dgm:cxn modelId="{B173FAB2-E372-45EB-9642-1ED75DA20B7C}" type="presParOf" srcId="{4C9C3137-A209-4125-919B-80EBD49D646B}" destId="{2C64A9A9-7046-4907-89E9-68EB881E94F0}" srcOrd="2" destOrd="0" presId="urn:microsoft.com/office/officeart/2005/8/layout/orgChart1"/>
    <dgm:cxn modelId="{3379EB8B-098B-42C4-9EDE-1BD7ACEFA80E}" type="presParOf" srcId="{4C9C3137-A209-4125-919B-80EBD49D646B}" destId="{5DA1C8C0-411C-4286-A09A-84144C1AD032}" srcOrd="3" destOrd="0" presId="urn:microsoft.com/office/officeart/2005/8/layout/orgChart1"/>
    <dgm:cxn modelId="{38412E3B-B84A-4B84-93FE-C5AE51BAE7D8}" type="presParOf" srcId="{5DA1C8C0-411C-4286-A09A-84144C1AD032}" destId="{74117184-5365-430E-9AA9-E46E0822DD30}" srcOrd="0" destOrd="0" presId="urn:microsoft.com/office/officeart/2005/8/layout/orgChart1"/>
    <dgm:cxn modelId="{E5C94CC7-BD49-44BF-A071-5139E135BC57}" type="presParOf" srcId="{74117184-5365-430E-9AA9-E46E0822DD30}" destId="{48A9F16B-9B8D-4DC7-ADBF-D49F90115A1F}" srcOrd="0" destOrd="0" presId="urn:microsoft.com/office/officeart/2005/8/layout/orgChart1"/>
    <dgm:cxn modelId="{D99D7C7D-61DC-4D22-A71C-A6FABF4430E1}" type="presParOf" srcId="{74117184-5365-430E-9AA9-E46E0822DD30}" destId="{CECFAC1A-7326-48D4-910D-DEB4AC3E0AA1}" srcOrd="1" destOrd="0" presId="urn:microsoft.com/office/officeart/2005/8/layout/orgChart1"/>
    <dgm:cxn modelId="{70AFCB88-3858-49DA-B394-B0B3CF59ADB7}" type="presParOf" srcId="{5DA1C8C0-411C-4286-A09A-84144C1AD032}" destId="{E82078CC-D421-4651-9FAE-3D81D49E6B81}" srcOrd="1" destOrd="0" presId="urn:microsoft.com/office/officeart/2005/8/layout/orgChart1"/>
    <dgm:cxn modelId="{72178EF3-FC62-49EB-860D-44DE2564CA19}" type="presParOf" srcId="{5DA1C8C0-411C-4286-A09A-84144C1AD032}" destId="{A97459BB-163D-4C71-8DBF-7486C18DFA43}" srcOrd="2" destOrd="0" presId="urn:microsoft.com/office/officeart/2005/8/layout/orgChart1"/>
    <dgm:cxn modelId="{65E7E38D-DAD1-4748-AB02-226ED96C4A65}" type="presParOf" srcId="{4C9C3137-A209-4125-919B-80EBD49D646B}" destId="{EA5852CD-9776-4D06-B64C-FA0BCA759972}" srcOrd="4" destOrd="0" presId="urn:microsoft.com/office/officeart/2005/8/layout/orgChart1"/>
    <dgm:cxn modelId="{55DEFB32-5D40-4AAC-859E-D3B75DD834B7}" type="presParOf" srcId="{4C9C3137-A209-4125-919B-80EBD49D646B}" destId="{A57E2AD5-2CB3-40F6-9761-BD9B00CFFF3E}" srcOrd="5" destOrd="0" presId="urn:microsoft.com/office/officeart/2005/8/layout/orgChart1"/>
    <dgm:cxn modelId="{32A75316-AC0C-432B-BB77-545FEFF581E1}" type="presParOf" srcId="{A57E2AD5-2CB3-40F6-9761-BD9B00CFFF3E}" destId="{8309185A-30E0-4E03-AF72-F2B3892015B9}" srcOrd="0" destOrd="0" presId="urn:microsoft.com/office/officeart/2005/8/layout/orgChart1"/>
    <dgm:cxn modelId="{5601B68C-7FD3-4533-9A07-E87D0C47D655}" type="presParOf" srcId="{8309185A-30E0-4E03-AF72-F2B3892015B9}" destId="{4BA8089C-74A0-4FF9-84A4-590D002F1D7A}" srcOrd="0" destOrd="0" presId="urn:microsoft.com/office/officeart/2005/8/layout/orgChart1"/>
    <dgm:cxn modelId="{BD78BA03-1EC4-45E2-A0F0-A5FFDE0676E6}" type="presParOf" srcId="{8309185A-30E0-4E03-AF72-F2B3892015B9}" destId="{43123BC5-EFBF-4142-8FE6-B95395052EC5}" srcOrd="1" destOrd="0" presId="urn:microsoft.com/office/officeart/2005/8/layout/orgChart1"/>
    <dgm:cxn modelId="{BDA82F09-3E10-4741-8073-F67FA00A2214}" type="presParOf" srcId="{A57E2AD5-2CB3-40F6-9761-BD9B00CFFF3E}" destId="{CA10404F-AC98-4B18-A161-8713153DD693}" srcOrd="1" destOrd="0" presId="urn:microsoft.com/office/officeart/2005/8/layout/orgChart1"/>
    <dgm:cxn modelId="{C901D879-1138-4D0F-8AB6-937464B33CC1}" type="presParOf" srcId="{A57E2AD5-2CB3-40F6-9761-BD9B00CFFF3E}" destId="{863BEAF3-84C7-4664-9ED8-5CAC672942A4}" srcOrd="2" destOrd="0" presId="urn:microsoft.com/office/officeart/2005/8/layout/orgChart1"/>
    <dgm:cxn modelId="{BE84015E-08D2-4695-857A-30E077B49636}" type="presParOf" srcId="{4C9C3137-A209-4125-919B-80EBD49D646B}" destId="{83EDD2E2-82BD-494D-A2EA-9A9C74C9ED4A}" srcOrd="6" destOrd="0" presId="urn:microsoft.com/office/officeart/2005/8/layout/orgChart1"/>
    <dgm:cxn modelId="{A66798B1-29CA-47C8-AC0A-10C38594BB8A}" type="presParOf" srcId="{4C9C3137-A209-4125-919B-80EBD49D646B}" destId="{EA2C9F03-4620-4FC0-AEB3-D71A8C5EC93B}" srcOrd="7" destOrd="0" presId="urn:microsoft.com/office/officeart/2005/8/layout/orgChart1"/>
    <dgm:cxn modelId="{8F4326E8-9273-4584-BA67-EE09B8B4349A}" type="presParOf" srcId="{EA2C9F03-4620-4FC0-AEB3-D71A8C5EC93B}" destId="{15A0620E-F5B8-4B9E-98A0-27561CB75325}" srcOrd="0" destOrd="0" presId="urn:microsoft.com/office/officeart/2005/8/layout/orgChart1"/>
    <dgm:cxn modelId="{2159A610-3DDC-48A5-A530-78CB7290B7FB}" type="presParOf" srcId="{15A0620E-F5B8-4B9E-98A0-27561CB75325}" destId="{1664A795-3FC2-471E-8BE8-9B89661A96A9}" srcOrd="0" destOrd="0" presId="urn:microsoft.com/office/officeart/2005/8/layout/orgChart1"/>
    <dgm:cxn modelId="{4BC3C81F-FE9C-4686-AF7C-0B2BFCE84045}" type="presParOf" srcId="{15A0620E-F5B8-4B9E-98A0-27561CB75325}" destId="{80404E6F-B9AC-460D-A78C-3FA9EEE940DA}" srcOrd="1" destOrd="0" presId="urn:microsoft.com/office/officeart/2005/8/layout/orgChart1"/>
    <dgm:cxn modelId="{BE6556BD-4A08-4946-ADCC-D031D6AB09CE}" type="presParOf" srcId="{EA2C9F03-4620-4FC0-AEB3-D71A8C5EC93B}" destId="{7B38AC04-CDBD-4543-8327-EA446E4890E8}" srcOrd="1" destOrd="0" presId="urn:microsoft.com/office/officeart/2005/8/layout/orgChart1"/>
    <dgm:cxn modelId="{0A5A43E5-E872-42F7-AEA6-4865027FB11D}" type="presParOf" srcId="{EA2C9F03-4620-4FC0-AEB3-D71A8C5EC93B}" destId="{B4357272-51E8-4C3B-8122-40F8C484D10B}" srcOrd="2" destOrd="0" presId="urn:microsoft.com/office/officeart/2005/8/layout/orgChart1"/>
    <dgm:cxn modelId="{AEAADDB6-B1F5-4456-812F-6D62B7984FBF}" type="presParOf" srcId="{4C9C3137-A209-4125-919B-80EBD49D646B}" destId="{AE194A77-F9AA-46AB-92D5-D66693916239}" srcOrd="8" destOrd="0" presId="urn:microsoft.com/office/officeart/2005/8/layout/orgChart1"/>
    <dgm:cxn modelId="{D5EC1D69-6DC5-4930-A6A4-0970715FBB97}" type="presParOf" srcId="{4C9C3137-A209-4125-919B-80EBD49D646B}" destId="{62908F21-101F-4B0F-8C87-D4A69A232004}" srcOrd="9" destOrd="0" presId="urn:microsoft.com/office/officeart/2005/8/layout/orgChart1"/>
    <dgm:cxn modelId="{700DF640-D017-486A-AD06-084642A1F42E}" type="presParOf" srcId="{62908F21-101F-4B0F-8C87-D4A69A232004}" destId="{44806AE5-C109-4686-B21B-B5B42BED8086}" srcOrd="0" destOrd="0" presId="urn:microsoft.com/office/officeart/2005/8/layout/orgChart1"/>
    <dgm:cxn modelId="{7E903CDE-6897-418F-8B79-E0A8834D238B}" type="presParOf" srcId="{44806AE5-C109-4686-B21B-B5B42BED8086}" destId="{D2118913-E464-4236-8812-8788942B6090}" srcOrd="0" destOrd="0" presId="urn:microsoft.com/office/officeart/2005/8/layout/orgChart1"/>
    <dgm:cxn modelId="{A69AAE0A-D373-498E-A91B-7D0E10661B8C}" type="presParOf" srcId="{44806AE5-C109-4686-B21B-B5B42BED8086}" destId="{D7583629-A448-4632-AA3E-1F7F95F96205}" srcOrd="1" destOrd="0" presId="urn:microsoft.com/office/officeart/2005/8/layout/orgChart1"/>
    <dgm:cxn modelId="{2710B87E-B423-45CF-B674-6AE5A4042465}" type="presParOf" srcId="{62908F21-101F-4B0F-8C87-D4A69A232004}" destId="{E9D5D375-C4A8-46C5-AF8F-8817D03428C8}" srcOrd="1" destOrd="0" presId="urn:microsoft.com/office/officeart/2005/8/layout/orgChart1"/>
    <dgm:cxn modelId="{20F5A721-F511-4F11-9194-63BC825139F0}" type="presParOf" srcId="{62908F21-101F-4B0F-8C87-D4A69A232004}" destId="{32CDC04F-7D7F-49A3-9A10-6C13CE089D50}" srcOrd="2" destOrd="0" presId="urn:microsoft.com/office/officeart/2005/8/layout/orgChart1"/>
    <dgm:cxn modelId="{0DAAC7DE-A462-45B6-937D-AF66617D3750}" type="presParOf" srcId="{7412D887-2C57-41EB-8DC1-8F90A9B0D63E}" destId="{D5A849F3-6609-4461-A93B-755C1F19D2A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F7952D-827E-44B6-A4AC-CDE6E9ECB7C3}"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9981A23E-E82E-465C-B7DC-D6AB045B75D0}">
      <dgm:prSet/>
      <dgm:spPr/>
      <dgm:t>
        <a:bodyPr/>
        <a:lstStyle/>
        <a:p>
          <a:r>
            <a:rPr lang="en-US"/>
            <a:t>Go to Google Classroom</a:t>
          </a:r>
        </a:p>
      </dgm:t>
    </dgm:pt>
    <dgm:pt modelId="{9001E60E-BB43-4F7A-A783-327B61D28B37}" type="parTrans" cxnId="{1362FB31-A2DC-4327-A57D-52E34C8A8873}">
      <dgm:prSet/>
      <dgm:spPr/>
      <dgm:t>
        <a:bodyPr/>
        <a:lstStyle/>
        <a:p>
          <a:endParaRPr lang="en-US"/>
        </a:p>
      </dgm:t>
    </dgm:pt>
    <dgm:pt modelId="{5E398EEA-6EE0-4D34-AEDC-BAA239097B67}" type="sibTrans" cxnId="{1362FB31-A2DC-4327-A57D-52E34C8A8873}">
      <dgm:prSet/>
      <dgm:spPr/>
      <dgm:t>
        <a:bodyPr/>
        <a:lstStyle/>
        <a:p>
          <a:endParaRPr lang="en-US"/>
        </a:p>
      </dgm:t>
    </dgm:pt>
    <dgm:pt modelId="{D94934C7-9E94-4B8E-B873-591C8A7D034C}">
      <dgm:prSet/>
      <dgm:spPr/>
      <dgm:t>
        <a:bodyPr/>
        <a:lstStyle/>
        <a:p>
          <a:r>
            <a:rPr lang="en-US"/>
            <a:t>Complete the Google Assignment – Wants and Needs</a:t>
          </a:r>
        </a:p>
      </dgm:t>
    </dgm:pt>
    <dgm:pt modelId="{49A979CE-B003-401C-BBBD-31450BAC731A}" type="parTrans" cxnId="{FCB56446-0AC0-4852-A306-7E43B6CAC97B}">
      <dgm:prSet/>
      <dgm:spPr/>
      <dgm:t>
        <a:bodyPr/>
        <a:lstStyle/>
        <a:p>
          <a:endParaRPr lang="en-US"/>
        </a:p>
      </dgm:t>
    </dgm:pt>
    <dgm:pt modelId="{D7A54986-D335-4BE9-95F1-FED9D99B6A61}" type="sibTrans" cxnId="{FCB56446-0AC0-4852-A306-7E43B6CAC97B}">
      <dgm:prSet/>
      <dgm:spPr/>
      <dgm:t>
        <a:bodyPr/>
        <a:lstStyle/>
        <a:p>
          <a:endParaRPr lang="en-US"/>
        </a:p>
      </dgm:t>
    </dgm:pt>
    <dgm:pt modelId="{7B15AE9E-C2AB-454C-A901-7BA3BDA4F5A7}" type="pres">
      <dgm:prSet presAssocID="{00F7952D-827E-44B6-A4AC-CDE6E9ECB7C3}" presName="hierChild1" presStyleCnt="0">
        <dgm:presLayoutVars>
          <dgm:chPref val="1"/>
          <dgm:dir/>
          <dgm:animOne val="branch"/>
          <dgm:animLvl val="lvl"/>
          <dgm:resizeHandles/>
        </dgm:presLayoutVars>
      </dgm:prSet>
      <dgm:spPr/>
    </dgm:pt>
    <dgm:pt modelId="{6D7926B8-57C9-4109-B6EC-BD5E887E009D}" type="pres">
      <dgm:prSet presAssocID="{9981A23E-E82E-465C-B7DC-D6AB045B75D0}" presName="hierRoot1" presStyleCnt="0"/>
      <dgm:spPr/>
    </dgm:pt>
    <dgm:pt modelId="{69EF9744-278A-41E4-B426-0BC097DCCF5A}" type="pres">
      <dgm:prSet presAssocID="{9981A23E-E82E-465C-B7DC-D6AB045B75D0}" presName="composite" presStyleCnt="0"/>
      <dgm:spPr/>
    </dgm:pt>
    <dgm:pt modelId="{F33FA111-355C-4E06-8D3E-A19E3B908861}" type="pres">
      <dgm:prSet presAssocID="{9981A23E-E82E-465C-B7DC-D6AB045B75D0}" presName="background" presStyleLbl="node0" presStyleIdx="0" presStyleCnt="2"/>
      <dgm:spPr/>
    </dgm:pt>
    <dgm:pt modelId="{3C106E3E-C901-4A9A-ABC0-B551DEBA6F58}" type="pres">
      <dgm:prSet presAssocID="{9981A23E-E82E-465C-B7DC-D6AB045B75D0}" presName="text" presStyleLbl="fgAcc0" presStyleIdx="0" presStyleCnt="2">
        <dgm:presLayoutVars>
          <dgm:chPref val="3"/>
        </dgm:presLayoutVars>
      </dgm:prSet>
      <dgm:spPr/>
    </dgm:pt>
    <dgm:pt modelId="{BAAFB8FF-D6ED-4536-8379-FFFD44D1AB28}" type="pres">
      <dgm:prSet presAssocID="{9981A23E-E82E-465C-B7DC-D6AB045B75D0}" presName="hierChild2" presStyleCnt="0"/>
      <dgm:spPr/>
    </dgm:pt>
    <dgm:pt modelId="{9E8BC3F0-F1C9-40A0-A62A-D861A37479BF}" type="pres">
      <dgm:prSet presAssocID="{D94934C7-9E94-4B8E-B873-591C8A7D034C}" presName="hierRoot1" presStyleCnt="0"/>
      <dgm:spPr/>
    </dgm:pt>
    <dgm:pt modelId="{3721F483-69F0-487F-81DA-D9A45FE3F571}" type="pres">
      <dgm:prSet presAssocID="{D94934C7-9E94-4B8E-B873-591C8A7D034C}" presName="composite" presStyleCnt="0"/>
      <dgm:spPr/>
    </dgm:pt>
    <dgm:pt modelId="{CC5236DF-CD0B-403F-8B70-8DF338D55D0A}" type="pres">
      <dgm:prSet presAssocID="{D94934C7-9E94-4B8E-B873-591C8A7D034C}" presName="background" presStyleLbl="node0" presStyleIdx="1" presStyleCnt="2"/>
      <dgm:spPr/>
    </dgm:pt>
    <dgm:pt modelId="{1FD6A832-B4CF-42B6-A815-461F46FCE9DA}" type="pres">
      <dgm:prSet presAssocID="{D94934C7-9E94-4B8E-B873-591C8A7D034C}" presName="text" presStyleLbl="fgAcc0" presStyleIdx="1" presStyleCnt="2">
        <dgm:presLayoutVars>
          <dgm:chPref val="3"/>
        </dgm:presLayoutVars>
      </dgm:prSet>
      <dgm:spPr/>
    </dgm:pt>
    <dgm:pt modelId="{7BBC68A9-6584-41D4-A883-6C5AC1CD7D21}" type="pres">
      <dgm:prSet presAssocID="{D94934C7-9E94-4B8E-B873-591C8A7D034C}" presName="hierChild2" presStyleCnt="0"/>
      <dgm:spPr/>
    </dgm:pt>
  </dgm:ptLst>
  <dgm:cxnLst>
    <dgm:cxn modelId="{1362FB31-A2DC-4327-A57D-52E34C8A8873}" srcId="{00F7952D-827E-44B6-A4AC-CDE6E9ECB7C3}" destId="{9981A23E-E82E-465C-B7DC-D6AB045B75D0}" srcOrd="0" destOrd="0" parTransId="{9001E60E-BB43-4F7A-A783-327B61D28B37}" sibTransId="{5E398EEA-6EE0-4D34-AEDC-BAA239097B67}"/>
    <dgm:cxn modelId="{FCB56446-0AC0-4852-A306-7E43B6CAC97B}" srcId="{00F7952D-827E-44B6-A4AC-CDE6E9ECB7C3}" destId="{D94934C7-9E94-4B8E-B873-591C8A7D034C}" srcOrd="1" destOrd="0" parTransId="{49A979CE-B003-401C-BBBD-31450BAC731A}" sibTransId="{D7A54986-D335-4BE9-95F1-FED9D99B6A61}"/>
    <dgm:cxn modelId="{D41B208F-C5F7-4755-BEBF-BFFE022E5745}" type="presOf" srcId="{9981A23E-E82E-465C-B7DC-D6AB045B75D0}" destId="{3C106E3E-C901-4A9A-ABC0-B551DEBA6F58}" srcOrd="0" destOrd="0" presId="urn:microsoft.com/office/officeart/2005/8/layout/hierarchy1"/>
    <dgm:cxn modelId="{97AFEBC4-8E0A-49C3-8E38-CBB3121AD38E}" type="presOf" srcId="{00F7952D-827E-44B6-A4AC-CDE6E9ECB7C3}" destId="{7B15AE9E-C2AB-454C-A901-7BA3BDA4F5A7}" srcOrd="0" destOrd="0" presId="urn:microsoft.com/office/officeart/2005/8/layout/hierarchy1"/>
    <dgm:cxn modelId="{3805E2FB-2928-425C-ADB4-71516773BFB5}" type="presOf" srcId="{D94934C7-9E94-4B8E-B873-591C8A7D034C}" destId="{1FD6A832-B4CF-42B6-A815-461F46FCE9DA}" srcOrd="0" destOrd="0" presId="urn:microsoft.com/office/officeart/2005/8/layout/hierarchy1"/>
    <dgm:cxn modelId="{74312A56-0E3B-4CE0-BD79-394457814532}" type="presParOf" srcId="{7B15AE9E-C2AB-454C-A901-7BA3BDA4F5A7}" destId="{6D7926B8-57C9-4109-B6EC-BD5E887E009D}" srcOrd="0" destOrd="0" presId="urn:microsoft.com/office/officeart/2005/8/layout/hierarchy1"/>
    <dgm:cxn modelId="{BD2D1D45-006E-4EB0-98BB-ABD772203435}" type="presParOf" srcId="{6D7926B8-57C9-4109-B6EC-BD5E887E009D}" destId="{69EF9744-278A-41E4-B426-0BC097DCCF5A}" srcOrd="0" destOrd="0" presId="urn:microsoft.com/office/officeart/2005/8/layout/hierarchy1"/>
    <dgm:cxn modelId="{B3DFBCD6-E31A-4366-A57A-BCB25D9804B4}" type="presParOf" srcId="{69EF9744-278A-41E4-B426-0BC097DCCF5A}" destId="{F33FA111-355C-4E06-8D3E-A19E3B908861}" srcOrd="0" destOrd="0" presId="urn:microsoft.com/office/officeart/2005/8/layout/hierarchy1"/>
    <dgm:cxn modelId="{3A46EBEF-B382-4B19-BEF1-3937D5349BF6}" type="presParOf" srcId="{69EF9744-278A-41E4-B426-0BC097DCCF5A}" destId="{3C106E3E-C901-4A9A-ABC0-B551DEBA6F58}" srcOrd="1" destOrd="0" presId="urn:microsoft.com/office/officeart/2005/8/layout/hierarchy1"/>
    <dgm:cxn modelId="{30BF90D8-510A-496E-84F7-9F2DD1E5684E}" type="presParOf" srcId="{6D7926B8-57C9-4109-B6EC-BD5E887E009D}" destId="{BAAFB8FF-D6ED-4536-8379-FFFD44D1AB28}" srcOrd="1" destOrd="0" presId="urn:microsoft.com/office/officeart/2005/8/layout/hierarchy1"/>
    <dgm:cxn modelId="{6EC4D2AF-0564-486E-AC24-901405FB826D}" type="presParOf" srcId="{7B15AE9E-C2AB-454C-A901-7BA3BDA4F5A7}" destId="{9E8BC3F0-F1C9-40A0-A62A-D861A37479BF}" srcOrd="1" destOrd="0" presId="urn:microsoft.com/office/officeart/2005/8/layout/hierarchy1"/>
    <dgm:cxn modelId="{32ECD299-38C0-459C-B87A-A0323B082D28}" type="presParOf" srcId="{9E8BC3F0-F1C9-40A0-A62A-D861A37479BF}" destId="{3721F483-69F0-487F-81DA-D9A45FE3F571}" srcOrd="0" destOrd="0" presId="urn:microsoft.com/office/officeart/2005/8/layout/hierarchy1"/>
    <dgm:cxn modelId="{0E4CECFC-22F6-4FB6-A45A-5CF8B98995C4}" type="presParOf" srcId="{3721F483-69F0-487F-81DA-D9A45FE3F571}" destId="{CC5236DF-CD0B-403F-8B70-8DF338D55D0A}" srcOrd="0" destOrd="0" presId="urn:microsoft.com/office/officeart/2005/8/layout/hierarchy1"/>
    <dgm:cxn modelId="{D9BA244F-5B2E-4F41-BAA9-CE86677DFBD8}" type="presParOf" srcId="{3721F483-69F0-487F-81DA-D9A45FE3F571}" destId="{1FD6A832-B4CF-42B6-A815-461F46FCE9DA}" srcOrd="1" destOrd="0" presId="urn:microsoft.com/office/officeart/2005/8/layout/hierarchy1"/>
    <dgm:cxn modelId="{A5F1D2D9-AFE1-4968-BE15-5A90A09062D7}" type="presParOf" srcId="{9E8BC3F0-F1C9-40A0-A62A-D861A37479BF}" destId="{7BBC68A9-6584-41D4-A883-6C5AC1CD7D2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F7952D-827E-44B6-A4AC-CDE6E9ECB7C3}"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9981A23E-E82E-465C-B7DC-D6AB045B75D0}">
      <dgm:prSet/>
      <dgm:spPr/>
      <dgm:t>
        <a:bodyPr/>
        <a:lstStyle/>
        <a:p>
          <a:r>
            <a:rPr lang="en-US" dirty="0"/>
            <a:t>Complete the bottom of page 3 of your Note Activity Packet.  Read the article provided by your instructor and find another for additional ideas.</a:t>
          </a:r>
        </a:p>
      </dgm:t>
    </dgm:pt>
    <dgm:pt modelId="{9001E60E-BB43-4F7A-A783-327B61D28B37}" type="parTrans" cxnId="{1362FB31-A2DC-4327-A57D-52E34C8A8873}">
      <dgm:prSet/>
      <dgm:spPr/>
      <dgm:t>
        <a:bodyPr/>
        <a:lstStyle/>
        <a:p>
          <a:endParaRPr lang="en-US"/>
        </a:p>
      </dgm:t>
    </dgm:pt>
    <dgm:pt modelId="{5E398EEA-6EE0-4D34-AEDC-BAA239097B67}" type="sibTrans" cxnId="{1362FB31-A2DC-4327-A57D-52E34C8A8873}">
      <dgm:prSet/>
      <dgm:spPr/>
      <dgm:t>
        <a:bodyPr/>
        <a:lstStyle/>
        <a:p>
          <a:endParaRPr lang="en-US"/>
        </a:p>
      </dgm:t>
    </dgm:pt>
    <dgm:pt modelId="{D94934C7-9E94-4B8E-B873-591C8A7D034C}">
      <dgm:prSet/>
      <dgm:spPr/>
      <dgm:t>
        <a:bodyPr/>
        <a:lstStyle/>
        <a:p>
          <a:r>
            <a:rPr lang="en-US" dirty="0"/>
            <a:t>Complete the Google Classroom Questions after reading</a:t>
          </a:r>
        </a:p>
      </dgm:t>
    </dgm:pt>
    <dgm:pt modelId="{49A979CE-B003-401C-BBBD-31450BAC731A}" type="parTrans" cxnId="{FCB56446-0AC0-4852-A306-7E43B6CAC97B}">
      <dgm:prSet/>
      <dgm:spPr/>
      <dgm:t>
        <a:bodyPr/>
        <a:lstStyle/>
        <a:p>
          <a:endParaRPr lang="en-US"/>
        </a:p>
      </dgm:t>
    </dgm:pt>
    <dgm:pt modelId="{D7A54986-D335-4BE9-95F1-FED9D99B6A61}" type="sibTrans" cxnId="{FCB56446-0AC0-4852-A306-7E43B6CAC97B}">
      <dgm:prSet/>
      <dgm:spPr/>
      <dgm:t>
        <a:bodyPr/>
        <a:lstStyle/>
        <a:p>
          <a:endParaRPr lang="en-US"/>
        </a:p>
      </dgm:t>
    </dgm:pt>
    <dgm:pt modelId="{7B15AE9E-C2AB-454C-A901-7BA3BDA4F5A7}" type="pres">
      <dgm:prSet presAssocID="{00F7952D-827E-44B6-A4AC-CDE6E9ECB7C3}" presName="hierChild1" presStyleCnt="0">
        <dgm:presLayoutVars>
          <dgm:chPref val="1"/>
          <dgm:dir/>
          <dgm:animOne val="branch"/>
          <dgm:animLvl val="lvl"/>
          <dgm:resizeHandles/>
        </dgm:presLayoutVars>
      </dgm:prSet>
      <dgm:spPr/>
    </dgm:pt>
    <dgm:pt modelId="{6D7926B8-57C9-4109-B6EC-BD5E887E009D}" type="pres">
      <dgm:prSet presAssocID="{9981A23E-E82E-465C-B7DC-D6AB045B75D0}" presName="hierRoot1" presStyleCnt="0"/>
      <dgm:spPr/>
    </dgm:pt>
    <dgm:pt modelId="{69EF9744-278A-41E4-B426-0BC097DCCF5A}" type="pres">
      <dgm:prSet presAssocID="{9981A23E-E82E-465C-B7DC-D6AB045B75D0}" presName="composite" presStyleCnt="0"/>
      <dgm:spPr/>
    </dgm:pt>
    <dgm:pt modelId="{F33FA111-355C-4E06-8D3E-A19E3B908861}" type="pres">
      <dgm:prSet presAssocID="{9981A23E-E82E-465C-B7DC-D6AB045B75D0}" presName="background" presStyleLbl="node0" presStyleIdx="0" presStyleCnt="2"/>
      <dgm:spPr/>
    </dgm:pt>
    <dgm:pt modelId="{3C106E3E-C901-4A9A-ABC0-B551DEBA6F58}" type="pres">
      <dgm:prSet presAssocID="{9981A23E-E82E-465C-B7DC-D6AB045B75D0}" presName="text" presStyleLbl="fgAcc0" presStyleIdx="0" presStyleCnt="2">
        <dgm:presLayoutVars>
          <dgm:chPref val="3"/>
        </dgm:presLayoutVars>
      </dgm:prSet>
      <dgm:spPr/>
    </dgm:pt>
    <dgm:pt modelId="{BAAFB8FF-D6ED-4536-8379-FFFD44D1AB28}" type="pres">
      <dgm:prSet presAssocID="{9981A23E-E82E-465C-B7DC-D6AB045B75D0}" presName="hierChild2" presStyleCnt="0"/>
      <dgm:spPr/>
    </dgm:pt>
    <dgm:pt modelId="{9E8BC3F0-F1C9-40A0-A62A-D861A37479BF}" type="pres">
      <dgm:prSet presAssocID="{D94934C7-9E94-4B8E-B873-591C8A7D034C}" presName="hierRoot1" presStyleCnt="0"/>
      <dgm:spPr/>
    </dgm:pt>
    <dgm:pt modelId="{3721F483-69F0-487F-81DA-D9A45FE3F571}" type="pres">
      <dgm:prSet presAssocID="{D94934C7-9E94-4B8E-B873-591C8A7D034C}" presName="composite" presStyleCnt="0"/>
      <dgm:spPr/>
    </dgm:pt>
    <dgm:pt modelId="{CC5236DF-CD0B-403F-8B70-8DF338D55D0A}" type="pres">
      <dgm:prSet presAssocID="{D94934C7-9E94-4B8E-B873-591C8A7D034C}" presName="background" presStyleLbl="node0" presStyleIdx="1" presStyleCnt="2"/>
      <dgm:spPr/>
    </dgm:pt>
    <dgm:pt modelId="{1FD6A832-B4CF-42B6-A815-461F46FCE9DA}" type="pres">
      <dgm:prSet presAssocID="{D94934C7-9E94-4B8E-B873-591C8A7D034C}" presName="text" presStyleLbl="fgAcc0" presStyleIdx="1" presStyleCnt="2" custLinFactNeighborX="16" custLinFactNeighborY="-1312">
        <dgm:presLayoutVars>
          <dgm:chPref val="3"/>
        </dgm:presLayoutVars>
      </dgm:prSet>
      <dgm:spPr/>
    </dgm:pt>
    <dgm:pt modelId="{7BBC68A9-6584-41D4-A883-6C5AC1CD7D21}" type="pres">
      <dgm:prSet presAssocID="{D94934C7-9E94-4B8E-B873-591C8A7D034C}" presName="hierChild2" presStyleCnt="0"/>
      <dgm:spPr/>
    </dgm:pt>
  </dgm:ptLst>
  <dgm:cxnLst>
    <dgm:cxn modelId="{1362FB31-A2DC-4327-A57D-52E34C8A8873}" srcId="{00F7952D-827E-44B6-A4AC-CDE6E9ECB7C3}" destId="{9981A23E-E82E-465C-B7DC-D6AB045B75D0}" srcOrd="0" destOrd="0" parTransId="{9001E60E-BB43-4F7A-A783-327B61D28B37}" sibTransId="{5E398EEA-6EE0-4D34-AEDC-BAA239097B67}"/>
    <dgm:cxn modelId="{FCB56446-0AC0-4852-A306-7E43B6CAC97B}" srcId="{00F7952D-827E-44B6-A4AC-CDE6E9ECB7C3}" destId="{D94934C7-9E94-4B8E-B873-591C8A7D034C}" srcOrd="1" destOrd="0" parTransId="{49A979CE-B003-401C-BBBD-31450BAC731A}" sibTransId="{D7A54986-D335-4BE9-95F1-FED9D99B6A61}"/>
    <dgm:cxn modelId="{D41B208F-C5F7-4755-BEBF-BFFE022E5745}" type="presOf" srcId="{9981A23E-E82E-465C-B7DC-D6AB045B75D0}" destId="{3C106E3E-C901-4A9A-ABC0-B551DEBA6F58}" srcOrd="0" destOrd="0" presId="urn:microsoft.com/office/officeart/2005/8/layout/hierarchy1"/>
    <dgm:cxn modelId="{97AFEBC4-8E0A-49C3-8E38-CBB3121AD38E}" type="presOf" srcId="{00F7952D-827E-44B6-A4AC-CDE6E9ECB7C3}" destId="{7B15AE9E-C2AB-454C-A901-7BA3BDA4F5A7}" srcOrd="0" destOrd="0" presId="urn:microsoft.com/office/officeart/2005/8/layout/hierarchy1"/>
    <dgm:cxn modelId="{3805E2FB-2928-425C-ADB4-71516773BFB5}" type="presOf" srcId="{D94934C7-9E94-4B8E-B873-591C8A7D034C}" destId="{1FD6A832-B4CF-42B6-A815-461F46FCE9DA}" srcOrd="0" destOrd="0" presId="urn:microsoft.com/office/officeart/2005/8/layout/hierarchy1"/>
    <dgm:cxn modelId="{74312A56-0E3B-4CE0-BD79-394457814532}" type="presParOf" srcId="{7B15AE9E-C2AB-454C-A901-7BA3BDA4F5A7}" destId="{6D7926B8-57C9-4109-B6EC-BD5E887E009D}" srcOrd="0" destOrd="0" presId="urn:microsoft.com/office/officeart/2005/8/layout/hierarchy1"/>
    <dgm:cxn modelId="{BD2D1D45-006E-4EB0-98BB-ABD772203435}" type="presParOf" srcId="{6D7926B8-57C9-4109-B6EC-BD5E887E009D}" destId="{69EF9744-278A-41E4-B426-0BC097DCCF5A}" srcOrd="0" destOrd="0" presId="urn:microsoft.com/office/officeart/2005/8/layout/hierarchy1"/>
    <dgm:cxn modelId="{B3DFBCD6-E31A-4366-A57A-BCB25D9804B4}" type="presParOf" srcId="{69EF9744-278A-41E4-B426-0BC097DCCF5A}" destId="{F33FA111-355C-4E06-8D3E-A19E3B908861}" srcOrd="0" destOrd="0" presId="urn:microsoft.com/office/officeart/2005/8/layout/hierarchy1"/>
    <dgm:cxn modelId="{3A46EBEF-B382-4B19-BEF1-3937D5349BF6}" type="presParOf" srcId="{69EF9744-278A-41E4-B426-0BC097DCCF5A}" destId="{3C106E3E-C901-4A9A-ABC0-B551DEBA6F58}" srcOrd="1" destOrd="0" presId="urn:microsoft.com/office/officeart/2005/8/layout/hierarchy1"/>
    <dgm:cxn modelId="{30BF90D8-510A-496E-84F7-9F2DD1E5684E}" type="presParOf" srcId="{6D7926B8-57C9-4109-B6EC-BD5E887E009D}" destId="{BAAFB8FF-D6ED-4536-8379-FFFD44D1AB28}" srcOrd="1" destOrd="0" presId="urn:microsoft.com/office/officeart/2005/8/layout/hierarchy1"/>
    <dgm:cxn modelId="{6EC4D2AF-0564-486E-AC24-901405FB826D}" type="presParOf" srcId="{7B15AE9E-C2AB-454C-A901-7BA3BDA4F5A7}" destId="{9E8BC3F0-F1C9-40A0-A62A-D861A37479BF}" srcOrd="1" destOrd="0" presId="urn:microsoft.com/office/officeart/2005/8/layout/hierarchy1"/>
    <dgm:cxn modelId="{32ECD299-38C0-459C-B87A-A0323B082D28}" type="presParOf" srcId="{9E8BC3F0-F1C9-40A0-A62A-D861A37479BF}" destId="{3721F483-69F0-487F-81DA-D9A45FE3F571}" srcOrd="0" destOrd="0" presId="urn:microsoft.com/office/officeart/2005/8/layout/hierarchy1"/>
    <dgm:cxn modelId="{0E4CECFC-22F6-4FB6-A45A-5CF8B98995C4}" type="presParOf" srcId="{3721F483-69F0-487F-81DA-D9A45FE3F571}" destId="{CC5236DF-CD0B-403F-8B70-8DF338D55D0A}" srcOrd="0" destOrd="0" presId="urn:microsoft.com/office/officeart/2005/8/layout/hierarchy1"/>
    <dgm:cxn modelId="{D9BA244F-5B2E-4F41-BAA9-CE86677DFBD8}" type="presParOf" srcId="{3721F483-69F0-487F-81DA-D9A45FE3F571}" destId="{1FD6A832-B4CF-42B6-A815-461F46FCE9DA}" srcOrd="1" destOrd="0" presId="urn:microsoft.com/office/officeart/2005/8/layout/hierarchy1"/>
    <dgm:cxn modelId="{A5F1D2D9-AFE1-4968-BE15-5A90A09062D7}" type="presParOf" srcId="{9E8BC3F0-F1C9-40A0-A62A-D861A37479BF}" destId="{7BBC68A9-6584-41D4-A883-6C5AC1CD7D2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94A77-F9AA-46AB-92D5-D66693916239}">
      <dsp:nvSpPr>
        <dsp:cNvPr id="0" name=""/>
        <dsp:cNvSpPr/>
      </dsp:nvSpPr>
      <dsp:spPr>
        <a:xfrm>
          <a:off x="4802187" y="1552167"/>
          <a:ext cx="3979214" cy="345303"/>
        </a:xfrm>
        <a:custGeom>
          <a:avLst/>
          <a:gdLst/>
          <a:ahLst/>
          <a:cxnLst/>
          <a:rect l="0" t="0" r="0" b="0"/>
          <a:pathLst>
            <a:path>
              <a:moveTo>
                <a:pt x="0" y="0"/>
              </a:moveTo>
              <a:lnTo>
                <a:pt x="0" y="172651"/>
              </a:lnTo>
              <a:lnTo>
                <a:pt x="3979214" y="172651"/>
              </a:lnTo>
              <a:lnTo>
                <a:pt x="3979214" y="34530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EDD2E2-82BD-494D-A2EA-9A9C74C9ED4A}">
      <dsp:nvSpPr>
        <dsp:cNvPr id="0" name=""/>
        <dsp:cNvSpPr/>
      </dsp:nvSpPr>
      <dsp:spPr>
        <a:xfrm>
          <a:off x="4802187" y="1552167"/>
          <a:ext cx="1989607" cy="345303"/>
        </a:xfrm>
        <a:custGeom>
          <a:avLst/>
          <a:gdLst/>
          <a:ahLst/>
          <a:cxnLst/>
          <a:rect l="0" t="0" r="0" b="0"/>
          <a:pathLst>
            <a:path>
              <a:moveTo>
                <a:pt x="0" y="0"/>
              </a:moveTo>
              <a:lnTo>
                <a:pt x="0" y="172651"/>
              </a:lnTo>
              <a:lnTo>
                <a:pt x="1989607" y="172651"/>
              </a:lnTo>
              <a:lnTo>
                <a:pt x="1989607" y="34530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5852CD-9776-4D06-B64C-FA0BCA759972}">
      <dsp:nvSpPr>
        <dsp:cNvPr id="0" name=""/>
        <dsp:cNvSpPr/>
      </dsp:nvSpPr>
      <dsp:spPr>
        <a:xfrm>
          <a:off x="4756467" y="1552167"/>
          <a:ext cx="91440" cy="345303"/>
        </a:xfrm>
        <a:custGeom>
          <a:avLst/>
          <a:gdLst/>
          <a:ahLst/>
          <a:cxnLst/>
          <a:rect l="0" t="0" r="0" b="0"/>
          <a:pathLst>
            <a:path>
              <a:moveTo>
                <a:pt x="45720" y="0"/>
              </a:moveTo>
              <a:lnTo>
                <a:pt x="45720" y="34530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4A9A9-7046-4907-89E9-68EB881E94F0}">
      <dsp:nvSpPr>
        <dsp:cNvPr id="0" name=""/>
        <dsp:cNvSpPr/>
      </dsp:nvSpPr>
      <dsp:spPr>
        <a:xfrm>
          <a:off x="2812580" y="1552167"/>
          <a:ext cx="1989607" cy="345303"/>
        </a:xfrm>
        <a:custGeom>
          <a:avLst/>
          <a:gdLst/>
          <a:ahLst/>
          <a:cxnLst/>
          <a:rect l="0" t="0" r="0" b="0"/>
          <a:pathLst>
            <a:path>
              <a:moveTo>
                <a:pt x="1989607" y="0"/>
              </a:moveTo>
              <a:lnTo>
                <a:pt x="1989607" y="172651"/>
              </a:lnTo>
              <a:lnTo>
                <a:pt x="0" y="172651"/>
              </a:lnTo>
              <a:lnTo>
                <a:pt x="0" y="34530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E5D32-9A15-44A1-AC98-8341873135EA}">
      <dsp:nvSpPr>
        <dsp:cNvPr id="0" name=""/>
        <dsp:cNvSpPr/>
      </dsp:nvSpPr>
      <dsp:spPr>
        <a:xfrm>
          <a:off x="822972" y="1552167"/>
          <a:ext cx="3979214" cy="345303"/>
        </a:xfrm>
        <a:custGeom>
          <a:avLst/>
          <a:gdLst/>
          <a:ahLst/>
          <a:cxnLst/>
          <a:rect l="0" t="0" r="0" b="0"/>
          <a:pathLst>
            <a:path>
              <a:moveTo>
                <a:pt x="3979214" y="0"/>
              </a:moveTo>
              <a:lnTo>
                <a:pt x="3979214" y="172651"/>
              </a:lnTo>
              <a:lnTo>
                <a:pt x="0" y="172651"/>
              </a:lnTo>
              <a:lnTo>
                <a:pt x="0" y="34530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A16120-3FDA-4889-A29A-6BF21EBD6CBB}">
      <dsp:nvSpPr>
        <dsp:cNvPr id="0" name=""/>
        <dsp:cNvSpPr/>
      </dsp:nvSpPr>
      <dsp:spPr>
        <a:xfrm>
          <a:off x="2794468" y="730015"/>
          <a:ext cx="4015438" cy="8221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n-US" sz="4500" kern="1200" dirty="0"/>
            <a:t>5 Elements of PF</a:t>
          </a:r>
        </a:p>
      </dsp:txBody>
      <dsp:txXfrm>
        <a:off x="2794468" y="730015"/>
        <a:ext cx="4015438" cy="822151"/>
      </dsp:txXfrm>
    </dsp:sp>
    <dsp:sp modelId="{700E053D-9175-4264-B028-390038F7D95F}">
      <dsp:nvSpPr>
        <dsp:cNvPr id="0" name=""/>
        <dsp:cNvSpPr/>
      </dsp:nvSpPr>
      <dsp:spPr>
        <a:xfrm>
          <a:off x="820" y="1897470"/>
          <a:ext cx="1644303" cy="8221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820" y="1897470"/>
        <a:ext cx="1644303" cy="822151"/>
      </dsp:txXfrm>
    </dsp:sp>
    <dsp:sp modelId="{48A9F16B-9B8D-4DC7-ADBF-D49F90115A1F}">
      <dsp:nvSpPr>
        <dsp:cNvPr id="0" name=""/>
        <dsp:cNvSpPr/>
      </dsp:nvSpPr>
      <dsp:spPr>
        <a:xfrm>
          <a:off x="1990428" y="1897470"/>
          <a:ext cx="1644303" cy="8221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1990428" y="1897470"/>
        <a:ext cx="1644303" cy="822151"/>
      </dsp:txXfrm>
    </dsp:sp>
    <dsp:sp modelId="{4BA8089C-74A0-4FF9-84A4-590D002F1D7A}">
      <dsp:nvSpPr>
        <dsp:cNvPr id="0" name=""/>
        <dsp:cNvSpPr/>
      </dsp:nvSpPr>
      <dsp:spPr>
        <a:xfrm>
          <a:off x="3980035" y="1897470"/>
          <a:ext cx="1644303" cy="8221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3980035" y="1897470"/>
        <a:ext cx="1644303" cy="822151"/>
      </dsp:txXfrm>
    </dsp:sp>
    <dsp:sp modelId="{1664A795-3FC2-471E-8BE8-9B89661A96A9}">
      <dsp:nvSpPr>
        <dsp:cNvPr id="0" name=""/>
        <dsp:cNvSpPr/>
      </dsp:nvSpPr>
      <dsp:spPr>
        <a:xfrm>
          <a:off x="5969643" y="1897470"/>
          <a:ext cx="1644303" cy="8221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5969643" y="1897470"/>
        <a:ext cx="1644303" cy="822151"/>
      </dsp:txXfrm>
    </dsp:sp>
    <dsp:sp modelId="{D2118913-E464-4236-8812-8788942B6090}">
      <dsp:nvSpPr>
        <dsp:cNvPr id="0" name=""/>
        <dsp:cNvSpPr/>
      </dsp:nvSpPr>
      <dsp:spPr>
        <a:xfrm>
          <a:off x="7959250" y="1897470"/>
          <a:ext cx="1644303" cy="8221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7959250" y="1897470"/>
        <a:ext cx="1644303" cy="822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FA111-355C-4E06-8D3E-A19E3B908861}">
      <dsp:nvSpPr>
        <dsp:cNvPr id="0" name=""/>
        <dsp:cNvSpPr/>
      </dsp:nvSpPr>
      <dsp:spPr>
        <a:xfrm>
          <a:off x="1172" y="138496"/>
          <a:ext cx="4115155" cy="261312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C106E3E-C901-4A9A-ABC0-B551DEBA6F58}">
      <dsp:nvSpPr>
        <dsp:cNvPr id="0" name=""/>
        <dsp:cNvSpPr/>
      </dsp:nvSpPr>
      <dsp:spPr>
        <a:xfrm>
          <a:off x="458411" y="572873"/>
          <a:ext cx="4115155" cy="26131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Go to Google Classroom</a:t>
          </a:r>
        </a:p>
      </dsp:txBody>
      <dsp:txXfrm>
        <a:off x="534947" y="649409"/>
        <a:ext cx="3962083" cy="2460051"/>
      </dsp:txXfrm>
    </dsp:sp>
    <dsp:sp modelId="{CC5236DF-CD0B-403F-8B70-8DF338D55D0A}">
      <dsp:nvSpPr>
        <dsp:cNvPr id="0" name=""/>
        <dsp:cNvSpPr/>
      </dsp:nvSpPr>
      <dsp:spPr>
        <a:xfrm>
          <a:off x="5030807" y="138496"/>
          <a:ext cx="4115155" cy="261312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FD6A832-B4CF-42B6-A815-461F46FCE9DA}">
      <dsp:nvSpPr>
        <dsp:cNvPr id="0" name=""/>
        <dsp:cNvSpPr/>
      </dsp:nvSpPr>
      <dsp:spPr>
        <a:xfrm>
          <a:off x="5488046" y="572873"/>
          <a:ext cx="4115155" cy="26131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Complete the Google Assignment – Wants and Needs</a:t>
          </a:r>
        </a:p>
      </dsp:txBody>
      <dsp:txXfrm>
        <a:off x="5564582" y="649409"/>
        <a:ext cx="3962083" cy="2460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FA111-355C-4E06-8D3E-A19E3B908861}">
      <dsp:nvSpPr>
        <dsp:cNvPr id="0" name=""/>
        <dsp:cNvSpPr/>
      </dsp:nvSpPr>
      <dsp:spPr>
        <a:xfrm>
          <a:off x="1172" y="138496"/>
          <a:ext cx="4115155" cy="261312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C106E3E-C901-4A9A-ABC0-B551DEBA6F58}">
      <dsp:nvSpPr>
        <dsp:cNvPr id="0" name=""/>
        <dsp:cNvSpPr/>
      </dsp:nvSpPr>
      <dsp:spPr>
        <a:xfrm>
          <a:off x="458411" y="572873"/>
          <a:ext cx="4115155" cy="26131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Complete the bottom of page 3 of your Note Activity Packet.  Read the article provided by your instructor and find another for additional ideas.</a:t>
          </a:r>
        </a:p>
      </dsp:txBody>
      <dsp:txXfrm>
        <a:off x="534947" y="649409"/>
        <a:ext cx="3962083" cy="2460051"/>
      </dsp:txXfrm>
    </dsp:sp>
    <dsp:sp modelId="{CC5236DF-CD0B-403F-8B70-8DF338D55D0A}">
      <dsp:nvSpPr>
        <dsp:cNvPr id="0" name=""/>
        <dsp:cNvSpPr/>
      </dsp:nvSpPr>
      <dsp:spPr>
        <a:xfrm>
          <a:off x="5031465" y="104212"/>
          <a:ext cx="4115155" cy="261312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FD6A832-B4CF-42B6-A815-461F46FCE9DA}">
      <dsp:nvSpPr>
        <dsp:cNvPr id="0" name=""/>
        <dsp:cNvSpPr/>
      </dsp:nvSpPr>
      <dsp:spPr>
        <a:xfrm>
          <a:off x="5488705" y="538589"/>
          <a:ext cx="4115155" cy="26131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Complete the Google Classroom Questions after reading</a:t>
          </a:r>
        </a:p>
      </dsp:txBody>
      <dsp:txXfrm>
        <a:off x="5565241" y="615125"/>
        <a:ext cx="3962083" cy="24600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43E225-D0C5-44A6-8864-5A389419B093}" type="datetimeFigureOut">
              <a:rPr lang="en-US" smtClean="0"/>
              <a:t>1/17/2025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E7B9CC9B-95B8-404A-A723-2174E06401BB}"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870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43E225-D0C5-44A6-8864-5A389419B093}"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9CC9B-95B8-404A-A723-2174E06401BB}"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Group 7">
            <a:extLst>
              <a:ext uri="{FF2B5EF4-FFF2-40B4-BE49-F238E27FC236}">
                <a16:creationId xmlns:a16="http://schemas.microsoft.com/office/drawing/2014/main" id="{11485F3E-C80B-46EE-B32D-9F5A2F9AEB46}"/>
              </a:ext>
            </a:extLst>
          </p:cNvPr>
          <p:cNvGrpSpPr/>
          <p:nvPr userDrawn="1"/>
        </p:nvGrpSpPr>
        <p:grpSpPr>
          <a:xfrm>
            <a:off x="-1" y="6160168"/>
            <a:ext cx="12192000" cy="689142"/>
            <a:chOff x="0" y="6006097"/>
            <a:chExt cx="12496481" cy="843213"/>
          </a:xfrm>
        </p:grpSpPr>
        <p:grpSp>
          <p:nvGrpSpPr>
            <p:cNvPr id="9" name="Group 8">
              <a:extLst>
                <a:ext uri="{FF2B5EF4-FFF2-40B4-BE49-F238E27FC236}">
                  <a16:creationId xmlns:a16="http://schemas.microsoft.com/office/drawing/2014/main" id="{5BB519B3-7B1B-4F88-912D-D4F06A93338F}"/>
                </a:ext>
              </a:extLst>
            </p:cNvPr>
            <p:cNvGrpSpPr/>
            <p:nvPr/>
          </p:nvGrpSpPr>
          <p:grpSpPr>
            <a:xfrm>
              <a:off x="0" y="6014786"/>
              <a:ext cx="3820749" cy="834524"/>
              <a:chOff x="0" y="6023475"/>
              <a:chExt cx="3820749" cy="834524"/>
            </a:xfrm>
          </p:grpSpPr>
          <p:pic>
            <p:nvPicPr>
              <p:cNvPr id="19" name="Picture 6" descr="Foxcroft Academy's Personal Finance Class Produces Series of ...">
                <a:extLst>
                  <a:ext uri="{FF2B5EF4-FFF2-40B4-BE49-F238E27FC236}">
                    <a16:creationId xmlns:a16="http://schemas.microsoft.com/office/drawing/2014/main" id="{389C21A1-7B0A-4C45-8B4F-F73CFD134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Foxcroft Academy's Personal Finance Class Produces Series of ...">
                <a:extLst>
                  <a:ext uri="{FF2B5EF4-FFF2-40B4-BE49-F238E27FC236}">
                    <a16:creationId xmlns:a16="http://schemas.microsoft.com/office/drawing/2014/main" id="{73D9A478-4BBC-456F-9E4B-BE1F612B2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Foxcroft Academy's Personal Finance Class Produces Series of ...">
                <a:extLst>
                  <a:ext uri="{FF2B5EF4-FFF2-40B4-BE49-F238E27FC236}">
                    <a16:creationId xmlns:a16="http://schemas.microsoft.com/office/drawing/2014/main" id="{C821689C-0338-4C7A-A05C-5BD36F2A1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F8A9067B-C9B0-4DCC-B5BD-690EEDD94808}"/>
                </a:ext>
              </a:extLst>
            </p:cNvPr>
            <p:cNvGrpSpPr/>
            <p:nvPr/>
          </p:nvGrpSpPr>
          <p:grpSpPr>
            <a:xfrm>
              <a:off x="3820749" y="6014786"/>
              <a:ext cx="3820749" cy="834524"/>
              <a:chOff x="0" y="6023475"/>
              <a:chExt cx="3820749" cy="834524"/>
            </a:xfrm>
          </p:grpSpPr>
          <p:pic>
            <p:nvPicPr>
              <p:cNvPr id="16" name="Picture 6" descr="Foxcroft Academy's Personal Finance Class Produces Series of ...">
                <a:extLst>
                  <a:ext uri="{FF2B5EF4-FFF2-40B4-BE49-F238E27FC236}">
                    <a16:creationId xmlns:a16="http://schemas.microsoft.com/office/drawing/2014/main" id="{7AB706E1-9969-438A-9962-2F170275F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oxcroft Academy's Personal Finance Class Produces Series of ...">
                <a:extLst>
                  <a:ext uri="{FF2B5EF4-FFF2-40B4-BE49-F238E27FC236}">
                    <a16:creationId xmlns:a16="http://schemas.microsoft.com/office/drawing/2014/main" id="{19118733-D3C2-40C2-A001-6E158AA95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Foxcroft Academy's Personal Finance Class Produces Series of ...">
                <a:extLst>
                  <a:ext uri="{FF2B5EF4-FFF2-40B4-BE49-F238E27FC236}">
                    <a16:creationId xmlns:a16="http://schemas.microsoft.com/office/drawing/2014/main" id="{6399EA88-A6D1-4621-BDF7-1EE40205D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7D91BCD6-71AA-4F73-8A66-F8DC78941F8D}"/>
                </a:ext>
              </a:extLst>
            </p:cNvPr>
            <p:cNvGrpSpPr/>
            <p:nvPr/>
          </p:nvGrpSpPr>
          <p:grpSpPr>
            <a:xfrm>
              <a:off x="7641498" y="6014786"/>
              <a:ext cx="3820749" cy="834524"/>
              <a:chOff x="0" y="6023475"/>
              <a:chExt cx="3820749" cy="834524"/>
            </a:xfrm>
          </p:grpSpPr>
          <p:pic>
            <p:nvPicPr>
              <p:cNvPr id="13" name="Picture 6" descr="Foxcroft Academy's Personal Finance Class Produces Series of ...">
                <a:extLst>
                  <a:ext uri="{FF2B5EF4-FFF2-40B4-BE49-F238E27FC236}">
                    <a16:creationId xmlns:a16="http://schemas.microsoft.com/office/drawing/2014/main" id="{31E3560C-820B-4BBC-9325-70733EAFD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oxcroft Academy's Personal Finance Class Produces Series of ...">
                <a:extLst>
                  <a:ext uri="{FF2B5EF4-FFF2-40B4-BE49-F238E27FC236}">
                    <a16:creationId xmlns:a16="http://schemas.microsoft.com/office/drawing/2014/main" id="{A8DC09BB-4640-4DCF-BB5A-E49466EC6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oxcroft Academy's Personal Finance Class Produces Series of ...">
                <a:extLst>
                  <a:ext uri="{FF2B5EF4-FFF2-40B4-BE49-F238E27FC236}">
                    <a16:creationId xmlns:a16="http://schemas.microsoft.com/office/drawing/2014/main" id="{BCCE0143-B549-4FFF-AFDE-DCE884F03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6" descr="Foxcroft Academy's Personal Finance Class Produces Series of ...">
              <a:extLst>
                <a:ext uri="{FF2B5EF4-FFF2-40B4-BE49-F238E27FC236}">
                  <a16:creationId xmlns:a16="http://schemas.microsoft.com/office/drawing/2014/main" id="{7A99E7AA-9ABE-4AC3-A195-C633B412A3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2247" y="6006097"/>
              <a:ext cx="1034234" cy="8258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4148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43E225-D0C5-44A6-8864-5A389419B093}"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9CC9B-95B8-404A-A723-2174E06401BB}"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Group 7">
            <a:extLst>
              <a:ext uri="{FF2B5EF4-FFF2-40B4-BE49-F238E27FC236}">
                <a16:creationId xmlns:a16="http://schemas.microsoft.com/office/drawing/2014/main" id="{62748B99-9462-4DD1-8124-906B1381FE3C}"/>
              </a:ext>
            </a:extLst>
          </p:cNvPr>
          <p:cNvGrpSpPr/>
          <p:nvPr userDrawn="1"/>
        </p:nvGrpSpPr>
        <p:grpSpPr>
          <a:xfrm>
            <a:off x="-1" y="6160168"/>
            <a:ext cx="12192000" cy="689142"/>
            <a:chOff x="0" y="6006097"/>
            <a:chExt cx="12496481" cy="843213"/>
          </a:xfrm>
        </p:grpSpPr>
        <p:grpSp>
          <p:nvGrpSpPr>
            <p:cNvPr id="9" name="Group 8">
              <a:extLst>
                <a:ext uri="{FF2B5EF4-FFF2-40B4-BE49-F238E27FC236}">
                  <a16:creationId xmlns:a16="http://schemas.microsoft.com/office/drawing/2014/main" id="{FCAFDA54-0B2F-419E-94BF-E3C95F9D70F1}"/>
                </a:ext>
              </a:extLst>
            </p:cNvPr>
            <p:cNvGrpSpPr/>
            <p:nvPr/>
          </p:nvGrpSpPr>
          <p:grpSpPr>
            <a:xfrm>
              <a:off x="0" y="6014786"/>
              <a:ext cx="3820749" cy="834524"/>
              <a:chOff x="0" y="6023475"/>
              <a:chExt cx="3820749" cy="834524"/>
            </a:xfrm>
          </p:grpSpPr>
          <p:pic>
            <p:nvPicPr>
              <p:cNvPr id="20" name="Picture 6" descr="Foxcroft Academy's Personal Finance Class Produces Series of ...">
                <a:extLst>
                  <a:ext uri="{FF2B5EF4-FFF2-40B4-BE49-F238E27FC236}">
                    <a16:creationId xmlns:a16="http://schemas.microsoft.com/office/drawing/2014/main" id="{316D83A9-CDEB-453F-A0B7-FA67B1003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Foxcroft Academy's Personal Finance Class Produces Series of ...">
                <a:extLst>
                  <a:ext uri="{FF2B5EF4-FFF2-40B4-BE49-F238E27FC236}">
                    <a16:creationId xmlns:a16="http://schemas.microsoft.com/office/drawing/2014/main" id="{1345D75A-B499-4CDC-9C78-A59D82885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Foxcroft Academy's Personal Finance Class Produces Series of ...">
                <a:extLst>
                  <a:ext uri="{FF2B5EF4-FFF2-40B4-BE49-F238E27FC236}">
                    <a16:creationId xmlns:a16="http://schemas.microsoft.com/office/drawing/2014/main" id="{F7B4CFD9-0779-45E6-BF62-A540A8E56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A3C63F8D-C3EE-43C8-B6B0-7730C7769095}"/>
                </a:ext>
              </a:extLst>
            </p:cNvPr>
            <p:cNvGrpSpPr/>
            <p:nvPr/>
          </p:nvGrpSpPr>
          <p:grpSpPr>
            <a:xfrm>
              <a:off x="3820749" y="6014786"/>
              <a:ext cx="3820749" cy="834524"/>
              <a:chOff x="0" y="6023475"/>
              <a:chExt cx="3820749" cy="834524"/>
            </a:xfrm>
          </p:grpSpPr>
          <p:pic>
            <p:nvPicPr>
              <p:cNvPr id="17" name="Picture 6" descr="Foxcroft Academy's Personal Finance Class Produces Series of ...">
                <a:extLst>
                  <a:ext uri="{FF2B5EF4-FFF2-40B4-BE49-F238E27FC236}">
                    <a16:creationId xmlns:a16="http://schemas.microsoft.com/office/drawing/2014/main" id="{AD0B8EBE-4F46-4C09-A27D-C1B0D079D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Foxcroft Academy's Personal Finance Class Produces Series of ...">
                <a:extLst>
                  <a:ext uri="{FF2B5EF4-FFF2-40B4-BE49-F238E27FC236}">
                    <a16:creationId xmlns:a16="http://schemas.microsoft.com/office/drawing/2014/main" id="{D824F008-D77A-451C-AC5C-F870C3F77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Foxcroft Academy's Personal Finance Class Produces Series of ...">
                <a:extLst>
                  <a:ext uri="{FF2B5EF4-FFF2-40B4-BE49-F238E27FC236}">
                    <a16:creationId xmlns:a16="http://schemas.microsoft.com/office/drawing/2014/main" id="{0BF93C46-025B-4AFA-809D-C9A5107DF8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F0624A87-BC5C-4842-9494-558D16B741A6}"/>
                </a:ext>
              </a:extLst>
            </p:cNvPr>
            <p:cNvGrpSpPr/>
            <p:nvPr/>
          </p:nvGrpSpPr>
          <p:grpSpPr>
            <a:xfrm>
              <a:off x="7641498" y="6014786"/>
              <a:ext cx="3820749" cy="834524"/>
              <a:chOff x="0" y="6023475"/>
              <a:chExt cx="3820749" cy="834524"/>
            </a:xfrm>
          </p:grpSpPr>
          <p:pic>
            <p:nvPicPr>
              <p:cNvPr id="13" name="Picture 6" descr="Foxcroft Academy's Personal Finance Class Produces Series of ...">
                <a:extLst>
                  <a:ext uri="{FF2B5EF4-FFF2-40B4-BE49-F238E27FC236}">
                    <a16:creationId xmlns:a16="http://schemas.microsoft.com/office/drawing/2014/main" id="{29BABA73-0FD4-46BF-A988-9B65647DE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oxcroft Academy's Personal Finance Class Produces Series of ...">
                <a:extLst>
                  <a:ext uri="{FF2B5EF4-FFF2-40B4-BE49-F238E27FC236}">
                    <a16:creationId xmlns:a16="http://schemas.microsoft.com/office/drawing/2014/main" id="{21831C52-1868-4B24-906C-AEFE3CFF6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oxcroft Academy's Personal Finance Class Produces Series of ...">
                <a:extLst>
                  <a:ext uri="{FF2B5EF4-FFF2-40B4-BE49-F238E27FC236}">
                    <a16:creationId xmlns:a16="http://schemas.microsoft.com/office/drawing/2014/main" id="{FB1F581D-17B0-4B4F-9BAF-FDECF9DF6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6" descr="Foxcroft Academy's Personal Finance Class Produces Series of ...">
              <a:extLst>
                <a:ext uri="{FF2B5EF4-FFF2-40B4-BE49-F238E27FC236}">
                  <a16:creationId xmlns:a16="http://schemas.microsoft.com/office/drawing/2014/main" id="{B79DE088-F2DB-49DF-97A2-76DEA3960A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2247" y="6006097"/>
              <a:ext cx="1034234" cy="8258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0290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43E225-D0C5-44A6-8864-5A389419B093}"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9CC9B-95B8-404A-A723-2174E06401BB}"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Group 7">
            <a:extLst>
              <a:ext uri="{FF2B5EF4-FFF2-40B4-BE49-F238E27FC236}">
                <a16:creationId xmlns:a16="http://schemas.microsoft.com/office/drawing/2014/main" id="{86A364C9-E9EE-45AD-AD7A-B7042FDF51AC}"/>
              </a:ext>
            </a:extLst>
          </p:cNvPr>
          <p:cNvGrpSpPr/>
          <p:nvPr userDrawn="1"/>
        </p:nvGrpSpPr>
        <p:grpSpPr>
          <a:xfrm>
            <a:off x="-1" y="6160168"/>
            <a:ext cx="12192000" cy="689142"/>
            <a:chOff x="0" y="6006097"/>
            <a:chExt cx="12496481" cy="843213"/>
          </a:xfrm>
        </p:grpSpPr>
        <p:grpSp>
          <p:nvGrpSpPr>
            <p:cNvPr id="9" name="Group 8">
              <a:extLst>
                <a:ext uri="{FF2B5EF4-FFF2-40B4-BE49-F238E27FC236}">
                  <a16:creationId xmlns:a16="http://schemas.microsoft.com/office/drawing/2014/main" id="{1DCA3049-61EE-40AC-BE1E-14F4002AE2AF}"/>
                </a:ext>
              </a:extLst>
            </p:cNvPr>
            <p:cNvGrpSpPr/>
            <p:nvPr/>
          </p:nvGrpSpPr>
          <p:grpSpPr>
            <a:xfrm>
              <a:off x="0" y="6014786"/>
              <a:ext cx="3820749" cy="834524"/>
              <a:chOff x="0" y="6023475"/>
              <a:chExt cx="3820749" cy="834524"/>
            </a:xfrm>
          </p:grpSpPr>
          <p:pic>
            <p:nvPicPr>
              <p:cNvPr id="19" name="Picture 6" descr="Foxcroft Academy's Personal Finance Class Produces Series of ...">
                <a:extLst>
                  <a:ext uri="{FF2B5EF4-FFF2-40B4-BE49-F238E27FC236}">
                    <a16:creationId xmlns:a16="http://schemas.microsoft.com/office/drawing/2014/main" id="{2ED5E359-6840-4230-8205-3411CF319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Foxcroft Academy's Personal Finance Class Produces Series of ...">
                <a:extLst>
                  <a:ext uri="{FF2B5EF4-FFF2-40B4-BE49-F238E27FC236}">
                    <a16:creationId xmlns:a16="http://schemas.microsoft.com/office/drawing/2014/main" id="{3F1CEE18-57BF-43C4-8816-8F50FE87D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Foxcroft Academy's Personal Finance Class Produces Series of ...">
                <a:extLst>
                  <a:ext uri="{FF2B5EF4-FFF2-40B4-BE49-F238E27FC236}">
                    <a16:creationId xmlns:a16="http://schemas.microsoft.com/office/drawing/2014/main" id="{1411D285-8182-41A0-B94F-C5BE775F8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B4070872-CCD2-4FB3-B559-963297DA6D40}"/>
                </a:ext>
              </a:extLst>
            </p:cNvPr>
            <p:cNvGrpSpPr/>
            <p:nvPr/>
          </p:nvGrpSpPr>
          <p:grpSpPr>
            <a:xfrm>
              <a:off x="3820749" y="6014786"/>
              <a:ext cx="3820749" cy="834524"/>
              <a:chOff x="0" y="6023475"/>
              <a:chExt cx="3820749" cy="834524"/>
            </a:xfrm>
          </p:grpSpPr>
          <p:pic>
            <p:nvPicPr>
              <p:cNvPr id="16" name="Picture 6" descr="Foxcroft Academy's Personal Finance Class Produces Series of ...">
                <a:extLst>
                  <a:ext uri="{FF2B5EF4-FFF2-40B4-BE49-F238E27FC236}">
                    <a16:creationId xmlns:a16="http://schemas.microsoft.com/office/drawing/2014/main" id="{0B730882-9573-4230-862E-E9C14044E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oxcroft Academy's Personal Finance Class Produces Series of ...">
                <a:extLst>
                  <a:ext uri="{FF2B5EF4-FFF2-40B4-BE49-F238E27FC236}">
                    <a16:creationId xmlns:a16="http://schemas.microsoft.com/office/drawing/2014/main" id="{E86FB4E6-3879-4F86-A07B-010F5EC00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Foxcroft Academy's Personal Finance Class Produces Series of ...">
                <a:extLst>
                  <a:ext uri="{FF2B5EF4-FFF2-40B4-BE49-F238E27FC236}">
                    <a16:creationId xmlns:a16="http://schemas.microsoft.com/office/drawing/2014/main" id="{7C2482E2-66BD-4F8E-A713-903CE95E4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0D128CAE-AF70-4093-9144-3E19F9276F35}"/>
                </a:ext>
              </a:extLst>
            </p:cNvPr>
            <p:cNvGrpSpPr/>
            <p:nvPr/>
          </p:nvGrpSpPr>
          <p:grpSpPr>
            <a:xfrm>
              <a:off x="7641498" y="6014786"/>
              <a:ext cx="3820749" cy="834524"/>
              <a:chOff x="0" y="6023475"/>
              <a:chExt cx="3820749" cy="834524"/>
            </a:xfrm>
          </p:grpSpPr>
          <p:pic>
            <p:nvPicPr>
              <p:cNvPr id="13" name="Picture 6" descr="Foxcroft Academy's Personal Finance Class Produces Series of ...">
                <a:extLst>
                  <a:ext uri="{FF2B5EF4-FFF2-40B4-BE49-F238E27FC236}">
                    <a16:creationId xmlns:a16="http://schemas.microsoft.com/office/drawing/2014/main" id="{5AC22F3E-80DF-4081-8126-65E14D3B2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oxcroft Academy's Personal Finance Class Produces Series of ...">
                <a:extLst>
                  <a:ext uri="{FF2B5EF4-FFF2-40B4-BE49-F238E27FC236}">
                    <a16:creationId xmlns:a16="http://schemas.microsoft.com/office/drawing/2014/main" id="{A4139BEE-E49E-489B-BC50-358ABBB7A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oxcroft Academy's Personal Finance Class Produces Series of ...">
                <a:extLst>
                  <a:ext uri="{FF2B5EF4-FFF2-40B4-BE49-F238E27FC236}">
                    <a16:creationId xmlns:a16="http://schemas.microsoft.com/office/drawing/2014/main" id="{8C286614-FA01-4765-9C94-3CA4DBBA0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6" descr="Foxcroft Academy's Personal Finance Class Produces Series of ...">
              <a:extLst>
                <a:ext uri="{FF2B5EF4-FFF2-40B4-BE49-F238E27FC236}">
                  <a16:creationId xmlns:a16="http://schemas.microsoft.com/office/drawing/2014/main" id="{08C97ED1-1358-4EDA-A296-AF97E142DB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2247" y="6006097"/>
              <a:ext cx="1034234" cy="8258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671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43E225-D0C5-44A6-8864-5A389419B093}"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9CC9B-95B8-404A-A723-2174E06401BB}"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Group 7">
            <a:extLst>
              <a:ext uri="{FF2B5EF4-FFF2-40B4-BE49-F238E27FC236}">
                <a16:creationId xmlns:a16="http://schemas.microsoft.com/office/drawing/2014/main" id="{BBE3152E-7E39-42C4-8677-FD04CC1998BF}"/>
              </a:ext>
            </a:extLst>
          </p:cNvPr>
          <p:cNvGrpSpPr/>
          <p:nvPr userDrawn="1"/>
        </p:nvGrpSpPr>
        <p:grpSpPr>
          <a:xfrm>
            <a:off x="-1" y="6160168"/>
            <a:ext cx="12192000" cy="689142"/>
            <a:chOff x="0" y="6006097"/>
            <a:chExt cx="12496481" cy="843213"/>
          </a:xfrm>
        </p:grpSpPr>
        <p:grpSp>
          <p:nvGrpSpPr>
            <p:cNvPr id="9" name="Group 8">
              <a:extLst>
                <a:ext uri="{FF2B5EF4-FFF2-40B4-BE49-F238E27FC236}">
                  <a16:creationId xmlns:a16="http://schemas.microsoft.com/office/drawing/2014/main" id="{82C440C9-D5A4-44ED-99E2-8835EAB22149}"/>
                </a:ext>
              </a:extLst>
            </p:cNvPr>
            <p:cNvGrpSpPr/>
            <p:nvPr/>
          </p:nvGrpSpPr>
          <p:grpSpPr>
            <a:xfrm>
              <a:off x="0" y="6014786"/>
              <a:ext cx="3820749" cy="834524"/>
              <a:chOff x="0" y="6023475"/>
              <a:chExt cx="3820749" cy="834524"/>
            </a:xfrm>
          </p:grpSpPr>
          <p:pic>
            <p:nvPicPr>
              <p:cNvPr id="20" name="Picture 6" descr="Foxcroft Academy's Personal Finance Class Produces Series of ...">
                <a:extLst>
                  <a:ext uri="{FF2B5EF4-FFF2-40B4-BE49-F238E27FC236}">
                    <a16:creationId xmlns:a16="http://schemas.microsoft.com/office/drawing/2014/main" id="{142D0883-695B-46DC-8366-616FDC36B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Foxcroft Academy's Personal Finance Class Produces Series of ...">
                <a:extLst>
                  <a:ext uri="{FF2B5EF4-FFF2-40B4-BE49-F238E27FC236}">
                    <a16:creationId xmlns:a16="http://schemas.microsoft.com/office/drawing/2014/main" id="{198C45BD-BC7F-4E6F-87D5-081F6724A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Foxcroft Academy's Personal Finance Class Produces Series of ...">
                <a:extLst>
                  <a:ext uri="{FF2B5EF4-FFF2-40B4-BE49-F238E27FC236}">
                    <a16:creationId xmlns:a16="http://schemas.microsoft.com/office/drawing/2014/main" id="{EFF5E7B2-921E-404A-BFD2-E9BB861B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7D70E140-51F4-4393-B1BC-EDAE2A05B336}"/>
                </a:ext>
              </a:extLst>
            </p:cNvPr>
            <p:cNvGrpSpPr/>
            <p:nvPr/>
          </p:nvGrpSpPr>
          <p:grpSpPr>
            <a:xfrm>
              <a:off x="3820749" y="6014786"/>
              <a:ext cx="3820749" cy="834524"/>
              <a:chOff x="0" y="6023475"/>
              <a:chExt cx="3820749" cy="834524"/>
            </a:xfrm>
          </p:grpSpPr>
          <p:pic>
            <p:nvPicPr>
              <p:cNvPr id="17" name="Picture 6" descr="Foxcroft Academy's Personal Finance Class Produces Series of ...">
                <a:extLst>
                  <a:ext uri="{FF2B5EF4-FFF2-40B4-BE49-F238E27FC236}">
                    <a16:creationId xmlns:a16="http://schemas.microsoft.com/office/drawing/2014/main" id="{CA1538F0-EDC5-4E96-A157-5DFA6CF92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Foxcroft Academy's Personal Finance Class Produces Series of ...">
                <a:extLst>
                  <a:ext uri="{FF2B5EF4-FFF2-40B4-BE49-F238E27FC236}">
                    <a16:creationId xmlns:a16="http://schemas.microsoft.com/office/drawing/2014/main" id="{55219411-B857-46AB-B464-863FC2B51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Foxcroft Academy's Personal Finance Class Produces Series of ...">
                <a:extLst>
                  <a:ext uri="{FF2B5EF4-FFF2-40B4-BE49-F238E27FC236}">
                    <a16:creationId xmlns:a16="http://schemas.microsoft.com/office/drawing/2014/main" id="{DB470CB3-3026-4E73-AB63-C24CA46EA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CCA92C23-021B-4599-BDDD-82EA2B9BF1D4}"/>
                </a:ext>
              </a:extLst>
            </p:cNvPr>
            <p:cNvGrpSpPr/>
            <p:nvPr/>
          </p:nvGrpSpPr>
          <p:grpSpPr>
            <a:xfrm>
              <a:off x="7641498" y="6014786"/>
              <a:ext cx="3820749" cy="834524"/>
              <a:chOff x="0" y="6023475"/>
              <a:chExt cx="3820749" cy="834524"/>
            </a:xfrm>
          </p:grpSpPr>
          <p:pic>
            <p:nvPicPr>
              <p:cNvPr id="13" name="Picture 6" descr="Foxcroft Academy's Personal Finance Class Produces Series of ...">
                <a:extLst>
                  <a:ext uri="{FF2B5EF4-FFF2-40B4-BE49-F238E27FC236}">
                    <a16:creationId xmlns:a16="http://schemas.microsoft.com/office/drawing/2014/main" id="{F33168B1-915D-4604-A5A9-04ACFCC68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oxcroft Academy's Personal Finance Class Produces Series of ...">
                <a:extLst>
                  <a:ext uri="{FF2B5EF4-FFF2-40B4-BE49-F238E27FC236}">
                    <a16:creationId xmlns:a16="http://schemas.microsoft.com/office/drawing/2014/main" id="{85BBFDA6-2200-4036-9F48-E50A32BC8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oxcroft Academy's Personal Finance Class Produces Series of ...">
                <a:extLst>
                  <a:ext uri="{FF2B5EF4-FFF2-40B4-BE49-F238E27FC236}">
                    <a16:creationId xmlns:a16="http://schemas.microsoft.com/office/drawing/2014/main" id="{D203E4A4-6379-42FD-BAC4-19AD56AB0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6" descr="Foxcroft Academy's Personal Finance Class Produces Series of ...">
              <a:extLst>
                <a:ext uri="{FF2B5EF4-FFF2-40B4-BE49-F238E27FC236}">
                  <a16:creationId xmlns:a16="http://schemas.microsoft.com/office/drawing/2014/main" id="{C6B049B2-5577-41C5-9025-BF90F25789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2247" y="6006097"/>
              <a:ext cx="1034234" cy="8258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3249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43E225-D0C5-44A6-8864-5A389419B093}"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9CC9B-95B8-404A-A723-2174E06401BB}"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9" name="Group 8">
            <a:extLst>
              <a:ext uri="{FF2B5EF4-FFF2-40B4-BE49-F238E27FC236}">
                <a16:creationId xmlns:a16="http://schemas.microsoft.com/office/drawing/2014/main" id="{18F5D9A8-152D-4ADA-8079-53BAEEFC1646}"/>
              </a:ext>
            </a:extLst>
          </p:cNvPr>
          <p:cNvGrpSpPr/>
          <p:nvPr userDrawn="1"/>
        </p:nvGrpSpPr>
        <p:grpSpPr>
          <a:xfrm>
            <a:off x="-1" y="6160168"/>
            <a:ext cx="12192000" cy="689142"/>
            <a:chOff x="0" y="6006097"/>
            <a:chExt cx="12496481" cy="843213"/>
          </a:xfrm>
        </p:grpSpPr>
        <p:grpSp>
          <p:nvGrpSpPr>
            <p:cNvPr id="10" name="Group 9">
              <a:extLst>
                <a:ext uri="{FF2B5EF4-FFF2-40B4-BE49-F238E27FC236}">
                  <a16:creationId xmlns:a16="http://schemas.microsoft.com/office/drawing/2014/main" id="{9CC2A828-20ED-47A3-9424-73CB44AFF4CE}"/>
                </a:ext>
              </a:extLst>
            </p:cNvPr>
            <p:cNvGrpSpPr/>
            <p:nvPr/>
          </p:nvGrpSpPr>
          <p:grpSpPr>
            <a:xfrm>
              <a:off x="0" y="6014786"/>
              <a:ext cx="3820749" cy="834524"/>
              <a:chOff x="0" y="6023475"/>
              <a:chExt cx="3820749" cy="834524"/>
            </a:xfrm>
          </p:grpSpPr>
          <p:pic>
            <p:nvPicPr>
              <p:cNvPr id="20" name="Picture 6" descr="Foxcroft Academy's Personal Finance Class Produces Series of ...">
                <a:extLst>
                  <a:ext uri="{FF2B5EF4-FFF2-40B4-BE49-F238E27FC236}">
                    <a16:creationId xmlns:a16="http://schemas.microsoft.com/office/drawing/2014/main" id="{2B4C3DCB-AED0-45DB-9F55-E831B3B78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Foxcroft Academy's Personal Finance Class Produces Series of ...">
                <a:extLst>
                  <a:ext uri="{FF2B5EF4-FFF2-40B4-BE49-F238E27FC236}">
                    <a16:creationId xmlns:a16="http://schemas.microsoft.com/office/drawing/2014/main" id="{91743A58-7A5B-4229-A9DF-41DF3593D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Foxcroft Academy's Personal Finance Class Produces Series of ...">
                <a:extLst>
                  <a:ext uri="{FF2B5EF4-FFF2-40B4-BE49-F238E27FC236}">
                    <a16:creationId xmlns:a16="http://schemas.microsoft.com/office/drawing/2014/main" id="{77501873-209D-41C8-AA10-B1699D24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E87B7D4C-0C9C-45C8-80BF-CB47F8D34713}"/>
                </a:ext>
              </a:extLst>
            </p:cNvPr>
            <p:cNvGrpSpPr/>
            <p:nvPr/>
          </p:nvGrpSpPr>
          <p:grpSpPr>
            <a:xfrm>
              <a:off x="3820749" y="6014786"/>
              <a:ext cx="3820749" cy="834524"/>
              <a:chOff x="0" y="6023475"/>
              <a:chExt cx="3820749" cy="834524"/>
            </a:xfrm>
          </p:grpSpPr>
          <p:pic>
            <p:nvPicPr>
              <p:cNvPr id="17" name="Picture 6" descr="Foxcroft Academy's Personal Finance Class Produces Series of ...">
                <a:extLst>
                  <a:ext uri="{FF2B5EF4-FFF2-40B4-BE49-F238E27FC236}">
                    <a16:creationId xmlns:a16="http://schemas.microsoft.com/office/drawing/2014/main" id="{0F599D69-DE65-4494-9B71-DAF947FD4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Foxcroft Academy's Personal Finance Class Produces Series of ...">
                <a:extLst>
                  <a:ext uri="{FF2B5EF4-FFF2-40B4-BE49-F238E27FC236}">
                    <a16:creationId xmlns:a16="http://schemas.microsoft.com/office/drawing/2014/main" id="{88F7B4C0-FF9C-4FA9-8A7F-94A880A9E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Foxcroft Academy's Personal Finance Class Produces Series of ...">
                <a:extLst>
                  <a:ext uri="{FF2B5EF4-FFF2-40B4-BE49-F238E27FC236}">
                    <a16:creationId xmlns:a16="http://schemas.microsoft.com/office/drawing/2014/main" id="{EBD2ABB3-1722-4452-AB1B-5A3E899E6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22909ACA-16C7-4E29-AA2E-E2E87AF55C7E}"/>
                </a:ext>
              </a:extLst>
            </p:cNvPr>
            <p:cNvGrpSpPr/>
            <p:nvPr/>
          </p:nvGrpSpPr>
          <p:grpSpPr>
            <a:xfrm>
              <a:off x="7641498" y="6014786"/>
              <a:ext cx="3820749" cy="834524"/>
              <a:chOff x="0" y="6023475"/>
              <a:chExt cx="3820749" cy="834524"/>
            </a:xfrm>
          </p:grpSpPr>
          <p:pic>
            <p:nvPicPr>
              <p:cNvPr id="14" name="Picture 6" descr="Foxcroft Academy's Personal Finance Class Produces Series of ...">
                <a:extLst>
                  <a:ext uri="{FF2B5EF4-FFF2-40B4-BE49-F238E27FC236}">
                    <a16:creationId xmlns:a16="http://schemas.microsoft.com/office/drawing/2014/main" id="{259046A1-69B7-4AC5-8FD6-AA936EA91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oxcroft Academy's Personal Finance Class Produces Series of ...">
                <a:extLst>
                  <a:ext uri="{FF2B5EF4-FFF2-40B4-BE49-F238E27FC236}">
                    <a16:creationId xmlns:a16="http://schemas.microsoft.com/office/drawing/2014/main" id="{226BBE5A-20A4-445E-8B5F-DD3DA6280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oxcroft Academy's Personal Finance Class Produces Series of ...">
                <a:extLst>
                  <a:ext uri="{FF2B5EF4-FFF2-40B4-BE49-F238E27FC236}">
                    <a16:creationId xmlns:a16="http://schemas.microsoft.com/office/drawing/2014/main" id="{952949C3-F79B-4A74-9972-1020A265C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6" descr="Foxcroft Academy's Personal Finance Class Produces Series of ...">
              <a:extLst>
                <a:ext uri="{FF2B5EF4-FFF2-40B4-BE49-F238E27FC236}">
                  <a16:creationId xmlns:a16="http://schemas.microsoft.com/office/drawing/2014/main" id="{D67568AE-72D7-4DE2-940F-A7563F1148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2247" y="6006097"/>
              <a:ext cx="1034234" cy="8258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1923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43E225-D0C5-44A6-8864-5A389419B093}"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B9CC9B-95B8-404A-A723-2174E06401BB}"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1" name="Group 10">
            <a:extLst>
              <a:ext uri="{FF2B5EF4-FFF2-40B4-BE49-F238E27FC236}">
                <a16:creationId xmlns:a16="http://schemas.microsoft.com/office/drawing/2014/main" id="{DF288484-E1D0-462F-8077-BAA7AC6A13E4}"/>
              </a:ext>
            </a:extLst>
          </p:cNvPr>
          <p:cNvGrpSpPr/>
          <p:nvPr userDrawn="1"/>
        </p:nvGrpSpPr>
        <p:grpSpPr>
          <a:xfrm>
            <a:off x="-1" y="6160168"/>
            <a:ext cx="12192000" cy="689142"/>
            <a:chOff x="0" y="6006097"/>
            <a:chExt cx="12496481" cy="843213"/>
          </a:xfrm>
        </p:grpSpPr>
        <p:grpSp>
          <p:nvGrpSpPr>
            <p:cNvPr id="12" name="Group 11">
              <a:extLst>
                <a:ext uri="{FF2B5EF4-FFF2-40B4-BE49-F238E27FC236}">
                  <a16:creationId xmlns:a16="http://schemas.microsoft.com/office/drawing/2014/main" id="{1B8D9F9E-E66F-4278-BF45-A65C06367247}"/>
                </a:ext>
              </a:extLst>
            </p:cNvPr>
            <p:cNvGrpSpPr/>
            <p:nvPr/>
          </p:nvGrpSpPr>
          <p:grpSpPr>
            <a:xfrm>
              <a:off x="0" y="6014786"/>
              <a:ext cx="3820749" cy="834524"/>
              <a:chOff x="0" y="6023475"/>
              <a:chExt cx="3820749" cy="834524"/>
            </a:xfrm>
          </p:grpSpPr>
          <p:pic>
            <p:nvPicPr>
              <p:cNvPr id="22" name="Picture 6" descr="Foxcroft Academy's Personal Finance Class Produces Series of ...">
                <a:extLst>
                  <a:ext uri="{FF2B5EF4-FFF2-40B4-BE49-F238E27FC236}">
                    <a16:creationId xmlns:a16="http://schemas.microsoft.com/office/drawing/2014/main" id="{986DA1EF-48F1-4A25-B5EA-7391AEDBA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Foxcroft Academy's Personal Finance Class Produces Series of ...">
                <a:extLst>
                  <a:ext uri="{FF2B5EF4-FFF2-40B4-BE49-F238E27FC236}">
                    <a16:creationId xmlns:a16="http://schemas.microsoft.com/office/drawing/2014/main" id="{63AC291A-0E4B-4BF4-9D5C-14112342F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Foxcroft Academy's Personal Finance Class Produces Series of ...">
                <a:extLst>
                  <a:ext uri="{FF2B5EF4-FFF2-40B4-BE49-F238E27FC236}">
                    <a16:creationId xmlns:a16="http://schemas.microsoft.com/office/drawing/2014/main" id="{DBC78D99-724B-4012-BC91-20E5CF72B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66F2F689-DFD4-4EFC-8EB5-84D7F115DA70}"/>
                </a:ext>
              </a:extLst>
            </p:cNvPr>
            <p:cNvGrpSpPr/>
            <p:nvPr/>
          </p:nvGrpSpPr>
          <p:grpSpPr>
            <a:xfrm>
              <a:off x="3820749" y="6014786"/>
              <a:ext cx="3820749" cy="834524"/>
              <a:chOff x="0" y="6023475"/>
              <a:chExt cx="3820749" cy="834524"/>
            </a:xfrm>
          </p:grpSpPr>
          <p:pic>
            <p:nvPicPr>
              <p:cNvPr id="19" name="Picture 6" descr="Foxcroft Academy's Personal Finance Class Produces Series of ...">
                <a:extLst>
                  <a:ext uri="{FF2B5EF4-FFF2-40B4-BE49-F238E27FC236}">
                    <a16:creationId xmlns:a16="http://schemas.microsoft.com/office/drawing/2014/main" id="{E8CEBE90-927D-4CD9-B805-16F9F40D7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Foxcroft Academy's Personal Finance Class Produces Series of ...">
                <a:extLst>
                  <a:ext uri="{FF2B5EF4-FFF2-40B4-BE49-F238E27FC236}">
                    <a16:creationId xmlns:a16="http://schemas.microsoft.com/office/drawing/2014/main" id="{F5E51C38-5E5C-4D0C-A06A-90630386E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Foxcroft Academy's Personal Finance Class Produces Series of ...">
                <a:extLst>
                  <a:ext uri="{FF2B5EF4-FFF2-40B4-BE49-F238E27FC236}">
                    <a16:creationId xmlns:a16="http://schemas.microsoft.com/office/drawing/2014/main" id="{1B59EF2A-E3D3-4707-87C6-7C7F59E8E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AC39FEDD-3A9D-451A-9E56-8CA4DEBCE9AB}"/>
                </a:ext>
              </a:extLst>
            </p:cNvPr>
            <p:cNvGrpSpPr/>
            <p:nvPr/>
          </p:nvGrpSpPr>
          <p:grpSpPr>
            <a:xfrm>
              <a:off x="7641498" y="6014786"/>
              <a:ext cx="3820749" cy="834524"/>
              <a:chOff x="0" y="6023475"/>
              <a:chExt cx="3820749" cy="834524"/>
            </a:xfrm>
          </p:grpSpPr>
          <p:pic>
            <p:nvPicPr>
              <p:cNvPr id="16" name="Picture 6" descr="Foxcroft Academy's Personal Finance Class Produces Series of ...">
                <a:extLst>
                  <a:ext uri="{FF2B5EF4-FFF2-40B4-BE49-F238E27FC236}">
                    <a16:creationId xmlns:a16="http://schemas.microsoft.com/office/drawing/2014/main" id="{E88A6C6E-9A50-4C83-BB4A-D133E585C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oxcroft Academy's Personal Finance Class Produces Series of ...">
                <a:extLst>
                  <a:ext uri="{FF2B5EF4-FFF2-40B4-BE49-F238E27FC236}">
                    <a16:creationId xmlns:a16="http://schemas.microsoft.com/office/drawing/2014/main" id="{4520F535-8164-4B90-A69C-C6D652A59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Foxcroft Academy's Personal Finance Class Produces Series of ...">
                <a:extLst>
                  <a:ext uri="{FF2B5EF4-FFF2-40B4-BE49-F238E27FC236}">
                    <a16:creationId xmlns:a16="http://schemas.microsoft.com/office/drawing/2014/main" id="{132B6C3B-3C26-4156-BB56-EA3B0194D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6" descr="Foxcroft Academy's Personal Finance Class Produces Series of ...">
              <a:extLst>
                <a:ext uri="{FF2B5EF4-FFF2-40B4-BE49-F238E27FC236}">
                  <a16:creationId xmlns:a16="http://schemas.microsoft.com/office/drawing/2014/main" id="{B5F8314B-2866-4969-91DA-35356DF92A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2247" y="6006097"/>
              <a:ext cx="1034234" cy="8258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20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43E225-D0C5-44A6-8864-5A389419B093}"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B9CC9B-95B8-404A-A723-2174E06401BB}"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 name="Group 6">
            <a:extLst>
              <a:ext uri="{FF2B5EF4-FFF2-40B4-BE49-F238E27FC236}">
                <a16:creationId xmlns:a16="http://schemas.microsoft.com/office/drawing/2014/main" id="{2E2128B2-4A96-409F-AA4A-734B432B223D}"/>
              </a:ext>
            </a:extLst>
          </p:cNvPr>
          <p:cNvGrpSpPr/>
          <p:nvPr userDrawn="1"/>
        </p:nvGrpSpPr>
        <p:grpSpPr>
          <a:xfrm>
            <a:off x="-1" y="6160168"/>
            <a:ext cx="12192000" cy="689142"/>
            <a:chOff x="0" y="6006097"/>
            <a:chExt cx="12496481" cy="843213"/>
          </a:xfrm>
        </p:grpSpPr>
        <p:grpSp>
          <p:nvGrpSpPr>
            <p:cNvPr id="8" name="Group 7">
              <a:extLst>
                <a:ext uri="{FF2B5EF4-FFF2-40B4-BE49-F238E27FC236}">
                  <a16:creationId xmlns:a16="http://schemas.microsoft.com/office/drawing/2014/main" id="{641B7DE9-5F3C-49B6-982D-F4A728E3744C}"/>
                </a:ext>
              </a:extLst>
            </p:cNvPr>
            <p:cNvGrpSpPr/>
            <p:nvPr/>
          </p:nvGrpSpPr>
          <p:grpSpPr>
            <a:xfrm>
              <a:off x="0" y="6014786"/>
              <a:ext cx="3820749" cy="834524"/>
              <a:chOff x="0" y="6023475"/>
              <a:chExt cx="3820749" cy="834524"/>
            </a:xfrm>
          </p:grpSpPr>
          <p:pic>
            <p:nvPicPr>
              <p:cNvPr id="18" name="Picture 6" descr="Foxcroft Academy's Personal Finance Class Produces Series of ...">
                <a:extLst>
                  <a:ext uri="{FF2B5EF4-FFF2-40B4-BE49-F238E27FC236}">
                    <a16:creationId xmlns:a16="http://schemas.microsoft.com/office/drawing/2014/main" id="{B8131E9A-D001-424A-94AC-5E38D009E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Foxcroft Academy's Personal Finance Class Produces Series of ...">
                <a:extLst>
                  <a:ext uri="{FF2B5EF4-FFF2-40B4-BE49-F238E27FC236}">
                    <a16:creationId xmlns:a16="http://schemas.microsoft.com/office/drawing/2014/main" id="{3EC44245-1442-446B-A675-F3B017C65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Foxcroft Academy's Personal Finance Class Produces Series of ...">
                <a:extLst>
                  <a:ext uri="{FF2B5EF4-FFF2-40B4-BE49-F238E27FC236}">
                    <a16:creationId xmlns:a16="http://schemas.microsoft.com/office/drawing/2014/main" id="{6CAC6470-A2B2-4BBE-A364-A50E872A8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A608D4BA-60A6-4B78-BB2A-3EA1F0C6C31C}"/>
                </a:ext>
              </a:extLst>
            </p:cNvPr>
            <p:cNvGrpSpPr/>
            <p:nvPr/>
          </p:nvGrpSpPr>
          <p:grpSpPr>
            <a:xfrm>
              <a:off x="3820749" y="6014786"/>
              <a:ext cx="3820749" cy="834524"/>
              <a:chOff x="0" y="6023475"/>
              <a:chExt cx="3820749" cy="834524"/>
            </a:xfrm>
          </p:grpSpPr>
          <p:pic>
            <p:nvPicPr>
              <p:cNvPr id="15" name="Picture 6" descr="Foxcroft Academy's Personal Finance Class Produces Series of ...">
                <a:extLst>
                  <a:ext uri="{FF2B5EF4-FFF2-40B4-BE49-F238E27FC236}">
                    <a16:creationId xmlns:a16="http://schemas.microsoft.com/office/drawing/2014/main" id="{A1387F8E-268B-4BE5-A329-83096233E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oxcroft Academy's Personal Finance Class Produces Series of ...">
                <a:extLst>
                  <a:ext uri="{FF2B5EF4-FFF2-40B4-BE49-F238E27FC236}">
                    <a16:creationId xmlns:a16="http://schemas.microsoft.com/office/drawing/2014/main" id="{9DBE84EA-A188-420E-8B4A-915A6649A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oxcroft Academy's Personal Finance Class Produces Series of ...">
                <a:extLst>
                  <a:ext uri="{FF2B5EF4-FFF2-40B4-BE49-F238E27FC236}">
                    <a16:creationId xmlns:a16="http://schemas.microsoft.com/office/drawing/2014/main" id="{D5345851-CD66-4143-B5D4-6E1127A51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73075C80-08B1-4D93-A69F-5E3C1D4CF2D6}"/>
                </a:ext>
              </a:extLst>
            </p:cNvPr>
            <p:cNvGrpSpPr/>
            <p:nvPr/>
          </p:nvGrpSpPr>
          <p:grpSpPr>
            <a:xfrm>
              <a:off x="7641498" y="6014786"/>
              <a:ext cx="3820749" cy="834524"/>
              <a:chOff x="0" y="6023475"/>
              <a:chExt cx="3820749" cy="834524"/>
            </a:xfrm>
          </p:grpSpPr>
          <p:pic>
            <p:nvPicPr>
              <p:cNvPr id="12" name="Picture 6" descr="Foxcroft Academy's Personal Finance Class Produces Series of ...">
                <a:extLst>
                  <a:ext uri="{FF2B5EF4-FFF2-40B4-BE49-F238E27FC236}">
                    <a16:creationId xmlns:a16="http://schemas.microsoft.com/office/drawing/2014/main" id="{7EF7C1C4-D4F3-41EB-895B-A3793C306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oxcroft Academy's Personal Finance Class Produces Series of ...">
                <a:extLst>
                  <a:ext uri="{FF2B5EF4-FFF2-40B4-BE49-F238E27FC236}">
                    <a16:creationId xmlns:a16="http://schemas.microsoft.com/office/drawing/2014/main" id="{011E6780-D119-4EDC-9FAB-2E3B95184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oxcroft Academy's Personal Finance Class Produces Series of ...">
                <a:extLst>
                  <a:ext uri="{FF2B5EF4-FFF2-40B4-BE49-F238E27FC236}">
                    <a16:creationId xmlns:a16="http://schemas.microsoft.com/office/drawing/2014/main" id="{98435CFC-223A-47E5-859B-6E1D946E3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6" descr="Foxcroft Academy's Personal Finance Class Produces Series of ...">
              <a:extLst>
                <a:ext uri="{FF2B5EF4-FFF2-40B4-BE49-F238E27FC236}">
                  <a16:creationId xmlns:a16="http://schemas.microsoft.com/office/drawing/2014/main" id="{581B11FD-2EDA-4104-9884-49E4136C2F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2247" y="6006097"/>
              <a:ext cx="1034234" cy="8258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922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3E225-D0C5-44A6-8864-5A389419B093}"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B9CC9B-95B8-404A-A723-2174E06401BB}" type="slidenum">
              <a:rPr lang="en-US" smtClean="0"/>
              <a:t>‹#›</a:t>
            </a:fld>
            <a:endParaRPr lang="en-US"/>
          </a:p>
        </p:txBody>
      </p:sp>
    </p:spTree>
    <p:extLst>
      <p:ext uri="{BB962C8B-B14F-4D97-AF65-F5344CB8AC3E}">
        <p14:creationId xmlns:p14="http://schemas.microsoft.com/office/powerpoint/2010/main" val="2050942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43E225-D0C5-44A6-8864-5A389419B093}"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9CC9B-95B8-404A-A723-2174E06401BB}"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9" name="Group 8">
            <a:extLst>
              <a:ext uri="{FF2B5EF4-FFF2-40B4-BE49-F238E27FC236}">
                <a16:creationId xmlns:a16="http://schemas.microsoft.com/office/drawing/2014/main" id="{8B1573E7-7EA5-4F47-8419-EE9E644A3C8E}"/>
              </a:ext>
            </a:extLst>
          </p:cNvPr>
          <p:cNvGrpSpPr/>
          <p:nvPr userDrawn="1"/>
        </p:nvGrpSpPr>
        <p:grpSpPr>
          <a:xfrm>
            <a:off x="-1" y="6160168"/>
            <a:ext cx="12192000" cy="689142"/>
            <a:chOff x="0" y="6006097"/>
            <a:chExt cx="12496481" cy="843213"/>
          </a:xfrm>
        </p:grpSpPr>
        <p:grpSp>
          <p:nvGrpSpPr>
            <p:cNvPr id="10" name="Group 9">
              <a:extLst>
                <a:ext uri="{FF2B5EF4-FFF2-40B4-BE49-F238E27FC236}">
                  <a16:creationId xmlns:a16="http://schemas.microsoft.com/office/drawing/2014/main" id="{CD2B6AEB-D86D-40BE-99EB-4F8F625131E9}"/>
                </a:ext>
              </a:extLst>
            </p:cNvPr>
            <p:cNvGrpSpPr/>
            <p:nvPr/>
          </p:nvGrpSpPr>
          <p:grpSpPr>
            <a:xfrm>
              <a:off x="0" y="6014786"/>
              <a:ext cx="3820749" cy="834524"/>
              <a:chOff x="0" y="6023475"/>
              <a:chExt cx="3820749" cy="834524"/>
            </a:xfrm>
          </p:grpSpPr>
          <p:pic>
            <p:nvPicPr>
              <p:cNvPr id="21" name="Picture 6" descr="Foxcroft Academy's Personal Finance Class Produces Series of ...">
                <a:extLst>
                  <a:ext uri="{FF2B5EF4-FFF2-40B4-BE49-F238E27FC236}">
                    <a16:creationId xmlns:a16="http://schemas.microsoft.com/office/drawing/2014/main" id="{3AC8D742-A9D1-4464-8EA4-57E411FE4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Foxcroft Academy's Personal Finance Class Produces Series of ...">
                <a:extLst>
                  <a:ext uri="{FF2B5EF4-FFF2-40B4-BE49-F238E27FC236}">
                    <a16:creationId xmlns:a16="http://schemas.microsoft.com/office/drawing/2014/main" id="{2F29EED4-CA60-416D-BD28-F09A20C5A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Foxcroft Academy's Personal Finance Class Produces Series of ...">
                <a:extLst>
                  <a:ext uri="{FF2B5EF4-FFF2-40B4-BE49-F238E27FC236}">
                    <a16:creationId xmlns:a16="http://schemas.microsoft.com/office/drawing/2014/main" id="{1729F771-F5F8-499F-A444-24ED425E2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9DDAF4E5-FA7F-4480-A6FD-1A8DFFA39F30}"/>
                </a:ext>
              </a:extLst>
            </p:cNvPr>
            <p:cNvGrpSpPr/>
            <p:nvPr/>
          </p:nvGrpSpPr>
          <p:grpSpPr>
            <a:xfrm>
              <a:off x="3820749" y="6014786"/>
              <a:ext cx="3820749" cy="834524"/>
              <a:chOff x="0" y="6023475"/>
              <a:chExt cx="3820749" cy="834524"/>
            </a:xfrm>
          </p:grpSpPr>
          <p:pic>
            <p:nvPicPr>
              <p:cNvPr id="18" name="Picture 6" descr="Foxcroft Academy's Personal Finance Class Produces Series of ...">
                <a:extLst>
                  <a:ext uri="{FF2B5EF4-FFF2-40B4-BE49-F238E27FC236}">
                    <a16:creationId xmlns:a16="http://schemas.microsoft.com/office/drawing/2014/main" id="{04277EFF-ABD5-4420-8745-0E0E3C825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Foxcroft Academy's Personal Finance Class Produces Series of ...">
                <a:extLst>
                  <a:ext uri="{FF2B5EF4-FFF2-40B4-BE49-F238E27FC236}">
                    <a16:creationId xmlns:a16="http://schemas.microsoft.com/office/drawing/2014/main" id="{60886198-3FBC-4D94-9B93-6A8562633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Foxcroft Academy's Personal Finance Class Produces Series of ...">
                <a:extLst>
                  <a:ext uri="{FF2B5EF4-FFF2-40B4-BE49-F238E27FC236}">
                    <a16:creationId xmlns:a16="http://schemas.microsoft.com/office/drawing/2014/main" id="{5987FB94-54D3-4E91-9A59-5CAD2DD3E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C47BAAA-2E1E-40D6-A906-0857E2D77F15}"/>
                </a:ext>
              </a:extLst>
            </p:cNvPr>
            <p:cNvGrpSpPr/>
            <p:nvPr/>
          </p:nvGrpSpPr>
          <p:grpSpPr>
            <a:xfrm>
              <a:off x="7641498" y="6014786"/>
              <a:ext cx="3820749" cy="834524"/>
              <a:chOff x="0" y="6023475"/>
              <a:chExt cx="3820749" cy="834524"/>
            </a:xfrm>
          </p:grpSpPr>
          <p:pic>
            <p:nvPicPr>
              <p:cNvPr id="14" name="Picture 6" descr="Foxcroft Academy's Personal Finance Class Produces Series of ...">
                <a:extLst>
                  <a:ext uri="{FF2B5EF4-FFF2-40B4-BE49-F238E27FC236}">
                    <a16:creationId xmlns:a16="http://schemas.microsoft.com/office/drawing/2014/main" id="{98334AE6-398E-4C66-AF69-BADC0A978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oxcroft Academy's Personal Finance Class Produces Series of ...">
                <a:extLst>
                  <a:ext uri="{FF2B5EF4-FFF2-40B4-BE49-F238E27FC236}">
                    <a16:creationId xmlns:a16="http://schemas.microsoft.com/office/drawing/2014/main" id="{724E3D6D-47E2-4BE1-A7D0-C7F276C0F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oxcroft Academy's Personal Finance Class Produces Series of ...">
                <a:extLst>
                  <a:ext uri="{FF2B5EF4-FFF2-40B4-BE49-F238E27FC236}">
                    <a16:creationId xmlns:a16="http://schemas.microsoft.com/office/drawing/2014/main" id="{18ACC2EB-4347-467E-AB7C-B21748AA3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6" descr="Foxcroft Academy's Personal Finance Class Produces Series of ...">
              <a:extLst>
                <a:ext uri="{FF2B5EF4-FFF2-40B4-BE49-F238E27FC236}">
                  <a16:creationId xmlns:a16="http://schemas.microsoft.com/office/drawing/2014/main" id="{107F9830-0B28-4F69-AD21-60419AEF7D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2247" y="6006097"/>
              <a:ext cx="1034234" cy="8258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576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043E225-D0C5-44A6-8864-5A389419B093}" type="datetimeFigureOut">
              <a:rPr lang="en-US" smtClean="0"/>
              <a:t>1/17/2025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E7B9CC9B-95B8-404A-A723-2174E06401BB}"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2" name="Group 11">
            <a:extLst>
              <a:ext uri="{FF2B5EF4-FFF2-40B4-BE49-F238E27FC236}">
                <a16:creationId xmlns:a16="http://schemas.microsoft.com/office/drawing/2014/main" id="{3CB385BE-0B20-469F-8D96-0C7584FFFFCE}"/>
              </a:ext>
            </a:extLst>
          </p:cNvPr>
          <p:cNvGrpSpPr/>
          <p:nvPr userDrawn="1"/>
        </p:nvGrpSpPr>
        <p:grpSpPr>
          <a:xfrm>
            <a:off x="-1" y="6160168"/>
            <a:ext cx="12192000" cy="689142"/>
            <a:chOff x="0" y="6006097"/>
            <a:chExt cx="12496481" cy="843213"/>
          </a:xfrm>
        </p:grpSpPr>
        <p:grpSp>
          <p:nvGrpSpPr>
            <p:cNvPr id="13" name="Group 12">
              <a:extLst>
                <a:ext uri="{FF2B5EF4-FFF2-40B4-BE49-F238E27FC236}">
                  <a16:creationId xmlns:a16="http://schemas.microsoft.com/office/drawing/2014/main" id="{0B80A520-547D-4840-8E12-0555904729DE}"/>
                </a:ext>
              </a:extLst>
            </p:cNvPr>
            <p:cNvGrpSpPr/>
            <p:nvPr/>
          </p:nvGrpSpPr>
          <p:grpSpPr>
            <a:xfrm>
              <a:off x="0" y="6014786"/>
              <a:ext cx="3820749" cy="834524"/>
              <a:chOff x="0" y="6023475"/>
              <a:chExt cx="3820749" cy="834524"/>
            </a:xfrm>
          </p:grpSpPr>
          <p:pic>
            <p:nvPicPr>
              <p:cNvPr id="25" name="Picture 6" descr="Foxcroft Academy's Personal Finance Class Produces Series of ...">
                <a:extLst>
                  <a:ext uri="{FF2B5EF4-FFF2-40B4-BE49-F238E27FC236}">
                    <a16:creationId xmlns:a16="http://schemas.microsoft.com/office/drawing/2014/main" id="{317D96CB-E33F-4729-B9D4-04548E6EB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oxcroft Academy's Personal Finance Class Produces Series of ...">
                <a:extLst>
                  <a:ext uri="{FF2B5EF4-FFF2-40B4-BE49-F238E27FC236}">
                    <a16:creationId xmlns:a16="http://schemas.microsoft.com/office/drawing/2014/main" id="{32673561-1F0B-4809-BBD6-478B11A93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Foxcroft Academy's Personal Finance Class Produces Series of ...">
                <a:extLst>
                  <a:ext uri="{FF2B5EF4-FFF2-40B4-BE49-F238E27FC236}">
                    <a16:creationId xmlns:a16="http://schemas.microsoft.com/office/drawing/2014/main" id="{8B39C8BE-4AA3-43C6-827E-E5715BCFE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FEB529E0-06A1-4E7E-A2F1-8B12ED196645}"/>
                </a:ext>
              </a:extLst>
            </p:cNvPr>
            <p:cNvGrpSpPr/>
            <p:nvPr/>
          </p:nvGrpSpPr>
          <p:grpSpPr>
            <a:xfrm>
              <a:off x="3820749" y="6014786"/>
              <a:ext cx="3820749" cy="834524"/>
              <a:chOff x="0" y="6023475"/>
              <a:chExt cx="3820749" cy="834524"/>
            </a:xfrm>
          </p:grpSpPr>
          <p:pic>
            <p:nvPicPr>
              <p:cNvPr id="22" name="Picture 6" descr="Foxcroft Academy's Personal Finance Class Produces Series of ...">
                <a:extLst>
                  <a:ext uri="{FF2B5EF4-FFF2-40B4-BE49-F238E27FC236}">
                    <a16:creationId xmlns:a16="http://schemas.microsoft.com/office/drawing/2014/main" id="{0A311936-9513-4680-9202-BE54E9AEC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Foxcroft Academy's Personal Finance Class Produces Series of ...">
                <a:extLst>
                  <a:ext uri="{FF2B5EF4-FFF2-40B4-BE49-F238E27FC236}">
                    <a16:creationId xmlns:a16="http://schemas.microsoft.com/office/drawing/2014/main" id="{C0D4A5B5-E2A9-4E51-9811-E465E2E8F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Foxcroft Academy's Personal Finance Class Produces Series of ...">
                <a:extLst>
                  <a:ext uri="{FF2B5EF4-FFF2-40B4-BE49-F238E27FC236}">
                    <a16:creationId xmlns:a16="http://schemas.microsoft.com/office/drawing/2014/main" id="{FD89F938-ABD2-430B-91BA-841D3B266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E51D0659-091F-42BB-8ADB-332BCCA25129}"/>
                </a:ext>
              </a:extLst>
            </p:cNvPr>
            <p:cNvGrpSpPr/>
            <p:nvPr/>
          </p:nvGrpSpPr>
          <p:grpSpPr>
            <a:xfrm>
              <a:off x="7641498" y="6014786"/>
              <a:ext cx="3820749" cy="834524"/>
              <a:chOff x="0" y="6023475"/>
              <a:chExt cx="3820749" cy="834524"/>
            </a:xfrm>
          </p:grpSpPr>
          <p:pic>
            <p:nvPicPr>
              <p:cNvPr id="17" name="Picture 6" descr="Foxcroft Academy's Personal Finance Class Produces Series of ...">
                <a:extLst>
                  <a:ext uri="{FF2B5EF4-FFF2-40B4-BE49-F238E27FC236}">
                    <a16:creationId xmlns:a16="http://schemas.microsoft.com/office/drawing/2014/main" id="{6681441C-61D8-4E0B-9340-F3DC0E383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Foxcroft Academy's Personal Finance Class Produces Series of ...">
                <a:extLst>
                  <a:ext uri="{FF2B5EF4-FFF2-40B4-BE49-F238E27FC236}">
                    <a16:creationId xmlns:a16="http://schemas.microsoft.com/office/drawing/2014/main" id="{BAB32EEE-2CD0-4C61-BB47-996A4B484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Foxcroft Academy's Personal Finance Class Produces Series of ...">
                <a:extLst>
                  <a:ext uri="{FF2B5EF4-FFF2-40B4-BE49-F238E27FC236}">
                    <a16:creationId xmlns:a16="http://schemas.microsoft.com/office/drawing/2014/main" id="{9071DAC8-D5F0-4540-9C4D-2F90D7E59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6" descr="Foxcroft Academy's Personal Finance Class Produces Series of ...">
              <a:extLst>
                <a:ext uri="{FF2B5EF4-FFF2-40B4-BE49-F238E27FC236}">
                  <a16:creationId xmlns:a16="http://schemas.microsoft.com/office/drawing/2014/main" id="{400EDEBC-619A-40D3-9928-13E2CBF781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2247" y="6006097"/>
              <a:ext cx="1034234" cy="8258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6013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043E225-D0C5-44A6-8864-5A389419B093}" type="datetimeFigureOut">
              <a:rPr lang="en-US" smtClean="0"/>
              <a:t>1/17/2025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7B9CC9B-95B8-404A-A723-2174E06401BB}"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20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el40d2gyWaI?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hyperlink" Target="https://www.wsj.com/articles/the-biggest-money-mistakes-we-makedecade-by-decade-147727518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hyperlink" Target="0-1%20Categories%20Answers.pptx"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F4129-A9BC-4570-B00F-E00EC7BBB2B3}"/>
              </a:ext>
            </a:extLst>
          </p:cNvPr>
          <p:cNvSpPr>
            <a:spLocks noGrp="1"/>
          </p:cNvSpPr>
          <p:nvPr>
            <p:ph type="ctrTitle"/>
          </p:nvPr>
        </p:nvSpPr>
        <p:spPr/>
        <p:txBody>
          <a:bodyPr/>
          <a:lstStyle/>
          <a:p>
            <a:r>
              <a:rPr lang="en-US" dirty="0"/>
              <a:t>Personal Finance</a:t>
            </a:r>
          </a:p>
        </p:txBody>
      </p:sp>
      <p:sp>
        <p:nvSpPr>
          <p:cNvPr id="3" name="Subtitle 2">
            <a:extLst>
              <a:ext uri="{FF2B5EF4-FFF2-40B4-BE49-F238E27FC236}">
                <a16:creationId xmlns:a16="http://schemas.microsoft.com/office/drawing/2014/main" id="{D3B28286-6B6C-432E-9C7D-633BE7CE7906}"/>
              </a:ext>
            </a:extLst>
          </p:cNvPr>
          <p:cNvSpPr>
            <a:spLocks noGrp="1"/>
          </p:cNvSpPr>
          <p:nvPr>
            <p:ph type="subTitle" idx="1"/>
          </p:nvPr>
        </p:nvSpPr>
        <p:spPr/>
        <p:txBody>
          <a:bodyPr/>
          <a:lstStyle/>
          <a:p>
            <a:r>
              <a:rPr lang="en-US" dirty="0"/>
              <a:t>Chapter 1</a:t>
            </a:r>
          </a:p>
        </p:txBody>
      </p:sp>
      <p:grpSp>
        <p:nvGrpSpPr>
          <p:cNvPr id="4" name="Group 3">
            <a:extLst>
              <a:ext uri="{FF2B5EF4-FFF2-40B4-BE49-F238E27FC236}">
                <a16:creationId xmlns:a16="http://schemas.microsoft.com/office/drawing/2014/main" id="{36795137-755A-4A24-8D84-D308F5A425DF}"/>
              </a:ext>
            </a:extLst>
          </p:cNvPr>
          <p:cNvGrpSpPr/>
          <p:nvPr/>
        </p:nvGrpSpPr>
        <p:grpSpPr>
          <a:xfrm>
            <a:off x="-1" y="6160168"/>
            <a:ext cx="12192000" cy="689142"/>
            <a:chOff x="0" y="6006097"/>
            <a:chExt cx="12496481" cy="843213"/>
          </a:xfrm>
        </p:grpSpPr>
        <p:grpSp>
          <p:nvGrpSpPr>
            <p:cNvPr id="5" name="Group 4">
              <a:extLst>
                <a:ext uri="{FF2B5EF4-FFF2-40B4-BE49-F238E27FC236}">
                  <a16:creationId xmlns:a16="http://schemas.microsoft.com/office/drawing/2014/main" id="{64E5914F-DA70-4123-9C03-A42891C5F17B}"/>
                </a:ext>
              </a:extLst>
            </p:cNvPr>
            <p:cNvGrpSpPr/>
            <p:nvPr/>
          </p:nvGrpSpPr>
          <p:grpSpPr>
            <a:xfrm>
              <a:off x="0" y="6014786"/>
              <a:ext cx="3820749" cy="834524"/>
              <a:chOff x="0" y="6023475"/>
              <a:chExt cx="3820749" cy="834524"/>
            </a:xfrm>
          </p:grpSpPr>
          <p:pic>
            <p:nvPicPr>
              <p:cNvPr id="15" name="Picture 6" descr="Foxcroft Academy's Personal Finance Class Produces Series of ...">
                <a:extLst>
                  <a:ext uri="{FF2B5EF4-FFF2-40B4-BE49-F238E27FC236}">
                    <a16:creationId xmlns:a16="http://schemas.microsoft.com/office/drawing/2014/main" id="{F001E006-AC5A-4B0C-BF3E-517F0EF6A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oxcroft Academy's Personal Finance Class Produces Series of ...">
                <a:extLst>
                  <a:ext uri="{FF2B5EF4-FFF2-40B4-BE49-F238E27FC236}">
                    <a16:creationId xmlns:a16="http://schemas.microsoft.com/office/drawing/2014/main" id="{9EBACFE6-05AB-43E4-BB1F-A184183AA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oxcroft Academy's Personal Finance Class Produces Series of ...">
                <a:extLst>
                  <a:ext uri="{FF2B5EF4-FFF2-40B4-BE49-F238E27FC236}">
                    <a16:creationId xmlns:a16="http://schemas.microsoft.com/office/drawing/2014/main" id="{97B905D6-B567-42B6-BE36-652A87D6B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A0CF5AB2-9CAA-47E7-8D34-24C84ED1E658}"/>
                </a:ext>
              </a:extLst>
            </p:cNvPr>
            <p:cNvGrpSpPr/>
            <p:nvPr/>
          </p:nvGrpSpPr>
          <p:grpSpPr>
            <a:xfrm>
              <a:off x="3820749" y="6014786"/>
              <a:ext cx="3820749" cy="834524"/>
              <a:chOff x="0" y="6023475"/>
              <a:chExt cx="3820749" cy="834524"/>
            </a:xfrm>
          </p:grpSpPr>
          <p:pic>
            <p:nvPicPr>
              <p:cNvPr id="12" name="Picture 6" descr="Foxcroft Academy's Personal Finance Class Produces Series of ...">
                <a:extLst>
                  <a:ext uri="{FF2B5EF4-FFF2-40B4-BE49-F238E27FC236}">
                    <a16:creationId xmlns:a16="http://schemas.microsoft.com/office/drawing/2014/main" id="{C597513E-9E64-416E-B91F-F59CF8B76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oxcroft Academy's Personal Finance Class Produces Series of ...">
                <a:extLst>
                  <a:ext uri="{FF2B5EF4-FFF2-40B4-BE49-F238E27FC236}">
                    <a16:creationId xmlns:a16="http://schemas.microsoft.com/office/drawing/2014/main" id="{5ACFABC2-732B-49B3-A597-99F1908DB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oxcroft Academy's Personal Finance Class Produces Series of ...">
                <a:extLst>
                  <a:ext uri="{FF2B5EF4-FFF2-40B4-BE49-F238E27FC236}">
                    <a16:creationId xmlns:a16="http://schemas.microsoft.com/office/drawing/2014/main" id="{5D0FC5DC-E6F3-4C7F-9F44-3C9D0D25D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37283E82-3A96-4813-AF4D-DCB065AFF74A}"/>
                </a:ext>
              </a:extLst>
            </p:cNvPr>
            <p:cNvGrpSpPr/>
            <p:nvPr/>
          </p:nvGrpSpPr>
          <p:grpSpPr>
            <a:xfrm>
              <a:off x="7641498" y="6014786"/>
              <a:ext cx="3820749" cy="834524"/>
              <a:chOff x="0" y="6023475"/>
              <a:chExt cx="3820749" cy="834524"/>
            </a:xfrm>
          </p:grpSpPr>
          <p:pic>
            <p:nvPicPr>
              <p:cNvPr id="9" name="Picture 6" descr="Foxcroft Academy's Personal Finance Class Produces Series of ...">
                <a:extLst>
                  <a:ext uri="{FF2B5EF4-FFF2-40B4-BE49-F238E27FC236}">
                    <a16:creationId xmlns:a16="http://schemas.microsoft.com/office/drawing/2014/main" id="{43A34344-FA21-4772-8860-CF8559228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oxcroft Academy's Personal Finance Class Produces Series of ...">
                <a:extLst>
                  <a:ext uri="{FF2B5EF4-FFF2-40B4-BE49-F238E27FC236}">
                    <a16:creationId xmlns:a16="http://schemas.microsoft.com/office/drawing/2014/main" id="{E61DA66F-7C4C-4713-80B2-6BB85B066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807" y="6032164"/>
                <a:ext cx="1272971" cy="8258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Foxcroft Academy's Personal Finance Class Produces Series of ...">
                <a:extLst>
                  <a:ext uri="{FF2B5EF4-FFF2-40B4-BE49-F238E27FC236}">
                    <a16:creationId xmlns:a16="http://schemas.microsoft.com/office/drawing/2014/main" id="{BC30F816-82A5-4FF9-9AAD-C0BA87ED5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78" y="6023475"/>
                <a:ext cx="1272971" cy="82583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6" descr="Foxcroft Academy's Personal Finance Class Produces Series of ...">
              <a:extLst>
                <a:ext uri="{FF2B5EF4-FFF2-40B4-BE49-F238E27FC236}">
                  <a16:creationId xmlns:a16="http://schemas.microsoft.com/office/drawing/2014/main" id="{C6BA3E09-9E65-4FBC-8925-2C68C5C34D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2247" y="6006097"/>
              <a:ext cx="1034234" cy="8258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7408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Needs vs Wants">
            <a:hlinkClick r:id="" action="ppaction://media"/>
            <a:extLst>
              <a:ext uri="{FF2B5EF4-FFF2-40B4-BE49-F238E27FC236}">
                <a16:creationId xmlns:a16="http://schemas.microsoft.com/office/drawing/2014/main" id="{F9B61EF5-A8FA-43F2-9C7E-A95EEF716D08}"/>
              </a:ext>
            </a:extLst>
          </p:cNvPr>
          <p:cNvPicPr>
            <a:picLocks noGrp="1" noRot="1" noChangeAspect="1"/>
          </p:cNvPicPr>
          <p:nvPr>
            <p:ph idx="1"/>
            <a:videoFile r:link="rId1"/>
          </p:nvPr>
        </p:nvPicPr>
        <p:blipFill>
          <a:blip r:embed="rId3"/>
          <a:stretch>
            <a:fillRect/>
          </a:stretch>
        </p:blipFill>
        <p:spPr>
          <a:xfrm>
            <a:off x="2742460" y="804519"/>
            <a:ext cx="7021512" cy="5263108"/>
          </a:xfrm>
          <a:prstGeom prst="rect">
            <a:avLst/>
          </a:prstGeom>
        </p:spPr>
      </p:pic>
    </p:spTree>
    <p:extLst>
      <p:ext uri="{BB962C8B-B14F-4D97-AF65-F5344CB8AC3E}">
        <p14:creationId xmlns:p14="http://schemas.microsoft.com/office/powerpoint/2010/main" val="183814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40EEA-5AAB-4D9B-A4D7-E55CAABEE512}"/>
              </a:ext>
            </a:extLst>
          </p:cNvPr>
          <p:cNvSpPr>
            <a:spLocks noGrp="1"/>
          </p:cNvSpPr>
          <p:nvPr>
            <p:ph type="title"/>
          </p:nvPr>
        </p:nvSpPr>
        <p:spPr/>
        <p:txBody>
          <a:bodyPr>
            <a:normAutofit/>
          </a:bodyPr>
          <a:lstStyle/>
          <a:p>
            <a:r>
              <a:rPr lang="en-US" sz="4800" dirty="0"/>
              <a:t>Wants versus Needs</a:t>
            </a:r>
          </a:p>
        </p:txBody>
      </p:sp>
      <p:sp>
        <p:nvSpPr>
          <p:cNvPr id="6" name="Content Placeholder 5">
            <a:extLst>
              <a:ext uri="{FF2B5EF4-FFF2-40B4-BE49-F238E27FC236}">
                <a16:creationId xmlns:a16="http://schemas.microsoft.com/office/drawing/2014/main" id="{C6170B87-D9F4-4D93-B056-47967389555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E31C085-DD46-4E55-9862-126E9C19594D}"/>
              </a:ext>
            </a:extLst>
          </p:cNvPr>
          <p:cNvPicPr>
            <a:picLocks noChangeAspect="1"/>
          </p:cNvPicPr>
          <p:nvPr/>
        </p:nvPicPr>
        <p:blipFill rotWithShape="1">
          <a:blip r:embed="rId2"/>
          <a:srcRect l="30491" t="31008" r="31621" b="18677"/>
          <a:stretch/>
        </p:blipFill>
        <p:spPr>
          <a:xfrm>
            <a:off x="5041800" y="798973"/>
            <a:ext cx="5954232" cy="4942054"/>
          </a:xfrm>
          <a:prstGeom prst="rect">
            <a:avLst/>
          </a:prstGeom>
        </p:spPr>
      </p:pic>
      <p:sp>
        <p:nvSpPr>
          <p:cNvPr id="3" name="Rectangle 2">
            <a:extLst>
              <a:ext uri="{FF2B5EF4-FFF2-40B4-BE49-F238E27FC236}">
                <a16:creationId xmlns:a16="http://schemas.microsoft.com/office/drawing/2014/main" id="{97FE44D3-35E6-48DA-96AE-C8FC3D111BAD}"/>
              </a:ext>
            </a:extLst>
          </p:cNvPr>
          <p:cNvSpPr/>
          <p:nvPr/>
        </p:nvSpPr>
        <p:spPr>
          <a:xfrm>
            <a:off x="5263376" y="1400200"/>
            <a:ext cx="2062975" cy="6516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2F744ABD-3EEA-4598-9671-CC3B1B7551A2}"/>
              </a:ext>
            </a:extLst>
          </p:cNvPr>
          <p:cNvSpPr/>
          <p:nvPr/>
        </p:nvSpPr>
        <p:spPr>
          <a:xfrm>
            <a:off x="5263375" y="2096428"/>
            <a:ext cx="2453269" cy="6516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65A979D-5A68-4286-9679-9F03C73A275A}"/>
              </a:ext>
            </a:extLst>
          </p:cNvPr>
          <p:cNvSpPr/>
          <p:nvPr/>
        </p:nvSpPr>
        <p:spPr>
          <a:xfrm>
            <a:off x="5263375" y="2811240"/>
            <a:ext cx="2453269" cy="5380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4A5B2B1-7F24-42A4-B05C-1BF444EE4B67}"/>
              </a:ext>
            </a:extLst>
          </p:cNvPr>
          <p:cNvSpPr/>
          <p:nvPr/>
        </p:nvSpPr>
        <p:spPr>
          <a:xfrm>
            <a:off x="5263374" y="3412465"/>
            <a:ext cx="2453269" cy="6974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4BC512CF-0DEB-466C-921A-63A6EAE661C8}"/>
              </a:ext>
            </a:extLst>
          </p:cNvPr>
          <p:cNvSpPr/>
          <p:nvPr/>
        </p:nvSpPr>
        <p:spPr>
          <a:xfrm>
            <a:off x="5263373" y="4173135"/>
            <a:ext cx="2765505" cy="15678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010C8002-E81A-4AE4-9093-168D42B043FB}"/>
              </a:ext>
            </a:extLst>
          </p:cNvPr>
          <p:cNvSpPr/>
          <p:nvPr/>
        </p:nvSpPr>
        <p:spPr>
          <a:xfrm>
            <a:off x="7936305" y="1511651"/>
            <a:ext cx="2765505" cy="6516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CB235866-6F16-48C0-9480-7712B1F2D00E}"/>
              </a:ext>
            </a:extLst>
          </p:cNvPr>
          <p:cNvSpPr/>
          <p:nvPr/>
        </p:nvSpPr>
        <p:spPr>
          <a:xfrm>
            <a:off x="7843730" y="2096428"/>
            <a:ext cx="2765505" cy="13325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E7638DA4-31C6-4BF6-AE2A-A2EF41FE0933}"/>
              </a:ext>
            </a:extLst>
          </p:cNvPr>
          <p:cNvSpPr/>
          <p:nvPr/>
        </p:nvSpPr>
        <p:spPr>
          <a:xfrm>
            <a:off x="7751154" y="3282957"/>
            <a:ext cx="2765505" cy="22673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2552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0EB024-B5FB-42B7-8F6F-93B1F25DF4B2}"/>
              </a:ext>
            </a:extLst>
          </p:cNvPr>
          <p:cNvSpPr>
            <a:spLocks noGrp="1"/>
          </p:cNvSpPr>
          <p:nvPr>
            <p:ph type="title"/>
          </p:nvPr>
        </p:nvSpPr>
        <p:spPr/>
        <p:txBody>
          <a:bodyPr/>
          <a:lstStyle/>
          <a:p>
            <a:r>
              <a:rPr lang="en-US" dirty="0"/>
              <a:t>Wants versus needs</a:t>
            </a:r>
          </a:p>
        </p:txBody>
      </p:sp>
      <p:sp>
        <p:nvSpPr>
          <p:cNvPr id="6" name="Content Placeholder 5">
            <a:extLst>
              <a:ext uri="{FF2B5EF4-FFF2-40B4-BE49-F238E27FC236}">
                <a16:creationId xmlns:a16="http://schemas.microsoft.com/office/drawing/2014/main" id="{E11905BE-3126-465A-9073-F0BF0A995522}"/>
              </a:ext>
            </a:extLst>
          </p:cNvPr>
          <p:cNvSpPr>
            <a:spLocks noGrp="1"/>
          </p:cNvSpPr>
          <p:nvPr>
            <p:ph idx="1"/>
          </p:nvPr>
        </p:nvSpPr>
        <p:spPr/>
        <p:txBody>
          <a:bodyPr/>
          <a:lstStyle/>
          <a:p>
            <a:r>
              <a:rPr lang="en-US" dirty="0"/>
              <a:t>What SHOULD be purchased/acquired first, a want or a need?</a:t>
            </a:r>
          </a:p>
          <a:p>
            <a:pPr lvl="1"/>
            <a:r>
              <a:rPr lang="en-US" dirty="0"/>
              <a:t>A need must be taken care of first.  Why?</a:t>
            </a:r>
          </a:p>
          <a:p>
            <a:pPr lvl="1"/>
            <a:r>
              <a:rPr lang="en-US" dirty="0"/>
              <a:t>Does taking care of our needs first always happen?  </a:t>
            </a:r>
          </a:p>
          <a:p>
            <a:endParaRPr lang="en-US" dirty="0"/>
          </a:p>
        </p:txBody>
      </p:sp>
    </p:spTree>
    <p:extLst>
      <p:ext uri="{BB962C8B-B14F-4D97-AF65-F5344CB8AC3E}">
        <p14:creationId xmlns:p14="http://schemas.microsoft.com/office/powerpoint/2010/main" val="6514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752523-D4B2-4326-B047-3BF0FEE9CCDF}"/>
              </a:ext>
            </a:extLst>
          </p:cNvPr>
          <p:cNvSpPr>
            <a:spLocks noGrp="1"/>
          </p:cNvSpPr>
          <p:nvPr>
            <p:ph type="title"/>
          </p:nvPr>
        </p:nvSpPr>
        <p:spPr>
          <a:xfrm>
            <a:off x="1451579" y="804519"/>
            <a:ext cx="9603275" cy="1049235"/>
          </a:xfrm>
        </p:spPr>
        <p:txBody>
          <a:bodyPr>
            <a:normAutofit/>
          </a:bodyPr>
          <a:lstStyle/>
          <a:p>
            <a:r>
              <a:rPr lang="en-US" dirty="0"/>
              <a:t>Assignment</a:t>
            </a:r>
          </a:p>
        </p:txBody>
      </p:sp>
      <p:graphicFrame>
        <p:nvGraphicFramePr>
          <p:cNvPr id="8" name="Content Placeholder 5">
            <a:extLst>
              <a:ext uri="{FF2B5EF4-FFF2-40B4-BE49-F238E27FC236}">
                <a16:creationId xmlns:a16="http://schemas.microsoft.com/office/drawing/2014/main" id="{2F5682F5-3963-528B-36C7-947F94C33FFD}"/>
              </a:ext>
            </a:extLst>
          </p:cNvPr>
          <p:cNvGraphicFramePr>
            <a:graphicFrameLocks noGrp="1"/>
          </p:cNvGraphicFramePr>
          <p:nvPr>
            <p:ph idx="1"/>
            <p:extLst>
              <p:ext uri="{D42A27DB-BD31-4B8C-83A1-F6EECF244321}">
                <p14:modId xmlns:p14="http://schemas.microsoft.com/office/powerpoint/2010/main" val="3594537635"/>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475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C81E-BCB9-47D1-86A3-E904AE4B85F8}"/>
              </a:ext>
            </a:extLst>
          </p:cNvPr>
          <p:cNvSpPr>
            <a:spLocks noGrp="1"/>
          </p:cNvSpPr>
          <p:nvPr>
            <p:ph type="title"/>
          </p:nvPr>
        </p:nvSpPr>
        <p:spPr/>
        <p:txBody>
          <a:bodyPr/>
          <a:lstStyle/>
          <a:p>
            <a:r>
              <a:rPr lang="en-US" dirty="0"/>
              <a:t>Biggest Money Mistakes</a:t>
            </a:r>
          </a:p>
        </p:txBody>
      </p:sp>
      <p:sp>
        <p:nvSpPr>
          <p:cNvPr id="3" name="Content Placeholder 2">
            <a:extLst>
              <a:ext uri="{FF2B5EF4-FFF2-40B4-BE49-F238E27FC236}">
                <a16:creationId xmlns:a16="http://schemas.microsoft.com/office/drawing/2014/main" id="{1D01DF91-F86B-4175-B692-2C99D753BB30}"/>
              </a:ext>
            </a:extLst>
          </p:cNvPr>
          <p:cNvSpPr>
            <a:spLocks noGrp="1"/>
          </p:cNvSpPr>
          <p:nvPr>
            <p:ph idx="1"/>
          </p:nvPr>
        </p:nvSpPr>
        <p:spPr>
          <a:xfrm>
            <a:off x="1451579" y="2015732"/>
            <a:ext cx="9603275" cy="3895970"/>
          </a:xfrm>
        </p:spPr>
        <p:txBody>
          <a:bodyPr>
            <a:normAutofit fontScale="92500" lnSpcReduction="10000"/>
          </a:bodyPr>
          <a:lstStyle/>
          <a:p>
            <a:r>
              <a:rPr lang="en-US" dirty="0">
                <a:hlinkClick r:id="rId2"/>
              </a:rPr>
              <a:t>Video</a:t>
            </a:r>
            <a:endParaRPr lang="en-US" dirty="0"/>
          </a:p>
          <a:p>
            <a:r>
              <a:rPr lang="en-US" sz="2200" dirty="0"/>
              <a:t>Mistakes as we age: </a:t>
            </a:r>
          </a:p>
          <a:p>
            <a:pPr lvl="1"/>
            <a:r>
              <a:rPr lang="en-US" sz="2200" dirty="0"/>
              <a:t>Avoiding Risky Investments when young – 20s</a:t>
            </a:r>
          </a:p>
          <a:p>
            <a:pPr lvl="1"/>
            <a:r>
              <a:rPr lang="en-US" sz="2200" dirty="0"/>
              <a:t>Spending too much and not investing – too big a house – 30s</a:t>
            </a:r>
          </a:p>
          <a:p>
            <a:pPr lvl="1"/>
            <a:r>
              <a:rPr lang="en-US" sz="2200" dirty="0"/>
              <a:t>Spending money to support their kids and parents </a:t>
            </a:r>
          </a:p>
          <a:p>
            <a:pPr lvl="1"/>
            <a:r>
              <a:rPr lang="en-US" sz="2200" dirty="0"/>
              <a:t>Borrow or pull money from your retirement fund – 40s</a:t>
            </a:r>
          </a:p>
          <a:p>
            <a:pPr lvl="1"/>
            <a:r>
              <a:rPr lang="en-US" sz="2200" dirty="0"/>
              <a:t>Make Risky investments to try to catch up – 50s</a:t>
            </a:r>
          </a:p>
          <a:p>
            <a:pPr lvl="1"/>
            <a:r>
              <a:rPr lang="en-US" sz="2200" dirty="0"/>
              <a:t>In 60s making poor decisions due to </a:t>
            </a:r>
          </a:p>
          <a:p>
            <a:pPr lvl="2"/>
            <a:r>
              <a:rPr lang="en-US" sz="2200" dirty="0"/>
              <a:t>Video states don’t pull this out until your 72</a:t>
            </a:r>
          </a:p>
        </p:txBody>
      </p:sp>
    </p:spTree>
    <p:extLst>
      <p:ext uri="{BB962C8B-B14F-4D97-AF65-F5344CB8AC3E}">
        <p14:creationId xmlns:p14="http://schemas.microsoft.com/office/powerpoint/2010/main" val="3883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EDE2-FC9D-4255-8BF2-D275543A1EBD}"/>
              </a:ext>
            </a:extLst>
          </p:cNvPr>
          <p:cNvSpPr>
            <a:spLocks noGrp="1"/>
          </p:cNvSpPr>
          <p:nvPr>
            <p:ph type="title"/>
          </p:nvPr>
        </p:nvSpPr>
        <p:spPr/>
        <p:txBody>
          <a:bodyPr/>
          <a:lstStyle/>
          <a:p>
            <a:r>
              <a:rPr lang="en-US" dirty="0"/>
              <a:t>Assignment	</a:t>
            </a:r>
          </a:p>
        </p:txBody>
      </p:sp>
      <p:sp>
        <p:nvSpPr>
          <p:cNvPr id="3" name="Content Placeholder 2">
            <a:extLst>
              <a:ext uri="{FF2B5EF4-FFF2-40B4-BE49-F238E27FC236}">
                <a16:creationId xmlns:a16="http://schemas.microsoft.com/office/drawing/2014/main" id="{9922409F-5334-440F-8426-3FD0DC9107A0}"/>
              </a:ext>
            </a:extLst>
          </p:cNvPr>
          <p:cNvSpPr>
            <a:spLocks noGrp="1"/>
          </p:cNvSpPr>
          <p:nvPr>
            <p:ph idx="1"/>
          </p:nvPr>
        </p:nvSpPr>
        <p:spPr/>
        <p:txBody>
          <a:bodyPr/>
          <a:lstStyle/>
          <a:p>
            <a:r>
              <a:rPr lang="en-US" dirty="0"/>
              <a:t>Complete the bottom of page 3 of your Note Activity Packet.  Read the article provided by your instructor and find another for additional ideas.</a:t>
            </a:r>
          </a:p>
          <a:p>
            <a:r>
              <a:rPr lang="en-US" dirty="0"/>
              <a:t>Complete the Google Classroom Questions after reading</a:t>
            </a:r>
          </a:p>
          <a:p>
            <a:endParaRPr lang="en-US" dirty="0"/>
          </a:p>
          <a:p>
            <a:endParaRPr lang="en-US" dirty="0"/>
          </a:p>
        </p:txBody>
      </p:sp>
    </p:spTree>
    <p:extLst>
      <p:ext uri="{BB962C8B-B14F-4D97-AF65-F5344CB8AC3E}">
        <p14:creationId xmlns:p14="http://schemas.microsoft.com/office/powerpoint/2010/main" val="633215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CF65105D-3ABA-BFB2-F936-10EDB0FD208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598C502-84CB-C37C-36D9-DEECCE6455A1}"/>
              </a:ext>
            </a:extLst>
          </p:cNvPr>
          <p:cNvSpPr>
            <a:spLocks noGrp="1"/>
          </p:cNvSpPr>
          <p:nvPr>
            <p:ph type="title"/>
          </p:nvPr>
        </p:nvSpPr>
        <p:spPr>
          <a:xfrm>
            <a:off x="1451579" y="804519"/>
            <a:ext cx="9603275" cy="1049235"/>
          </a:xfrm>
        </p:spPr>
        <p:txBody>
          <a:bodyPr>
            <a:normAutofit/>
          </a:bodyPr>
          <a:lstStyle/>
          <a:p>
            <a:r>
              <a:rPr lang="en-US" dirty="0"/>
              <a:t>Assignment</a:t>
            </a:r>
          </a:p>
        </p:txBody>
      </p:sp>
      <p:graphicFrame>
        <p:nvGraphicFramePr>
          <p:cNvPr id="8" name="Content Placeholder 5">
            <a:extLst>
              <a:ext uri="{FF2B5EF4-FFF2-40B4-BE49-F238E27FC236}">
                <a16:creationId xmlns:a16="http://schemas.microsoft.com/office/drawing/2014/main" id="{EA809444-D8EF-71D9-4AA7-7ABD2A19A238}"/>
              </a:ext>
            </a:extLst>
          </p:cNvPr>
          <p:cNvGraphicFramePr>
            <a:graphicFrameLocks noGrp="1"/>
          </p:cNvGraphicFramePr>
          <p:nvPr>
            <p:ph idx="1"/>
            <p:extLst>
              <p:ext uri="{D42A27DB-BD31-4B8C-83A1-F6EECF244321}">
                <p14:modId xmlns:p14="http://schemas.microsoft.com/office/powerpoint/2010/main" val="2979831950"/>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446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0522AB-131B-474B-9CE1-808FAF525415}"/>
              </a:ext>
            </a:extLst>
          </p:cNvPr>
          <p:cNvPicPr>
            <a:picLocks noChangeAspect="1"/>
          </p:cNvPicPr>
          <p:nvPr/>
        </p:nvPicPr>
        <p:blipFill rotWithShape="1">
          <a:blip r:embed="rId2"/>
          <a:srcRect l="25754" t="27031" r="12482" b="17333"/>
          <a:stretch/>
        </p:blipFill>
        <p:spPr>
          <a:xfrm>
            <a:off x="1174194" y="258128"/>
            <a:ext cx="9843612" cy="5541781"/>
          </a:xfrm>
          <a:prstGeom prst="rect">
            <a:avLst/>
          </a:prstGeom>
        </p:spPr>
      </p:pic>
    </p:spTree>
    <p:extLst>
      <p:ext uri="{BB962C8B-B14F-4D97-AF65-F5344CB8AC3E}">
        <p14:creationId xmlns:p14="http://schemas.microsoft.com/office/powerpoint/2010/main" val="2477681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A7956-8214-4A7E-819E-CD0D3573CA49}"/>
              </a:ext>
            </a:extLst>
          </p:cNvPr>
          <p:cNvSpPr>
            <a:spLocks noGrp="1"/>
          </p:cNvSpPr>
          <p:nvPr>
            <p:ph type="title"/>
          </p:nvPr>
        </p:nvSpPr>
        <p:spPr/>
        <p:txBody>
          <a:bodyPr/>
          <a:lstStyle/>
          <a:p>
            <a:r>
              <a:rPr lang="en-US" dirty="0"/>
              <a:t>Opportunity Costs</a:t>
            </a:r>
          </a:p>
        </p:txBody>
      </p:sp>
      <p:sp>
        <p:nvSpPr>
          <p:cNvPr id="3" name="Content Placeholder 2">
            <a:extLst>
              <a:ext uri="{FF2B5EF4-FFF2-40B4-BE49-F238E27FC236}">
                <a16:creationId xmlns:a16="http://schemas.microsoft.com/office/drawing/2014/main" id="{C4AF32E8-3B72-4E64-BE98-1ED287B6407A}"/>
              </a:ext>
            </a:extLst>
          </p:cNvPr>
          <p:cNvSpPr>
            <a:spLocks noGrp="1"/>
          </p:cNvSpPr>
          <p:nvPr>
            <p:ph idx="1"/>
          </p:nvPr>
        </p:nvSpPr>
        <p:spPr>
          <a:xfrm>
            <a:off x="1451579" y="2015732"/>
            <a:ext cx="9603275" cy="3576994"/>
          </a:xfrm>
        </p:spPr>
        <p:txBody>
          <a:bodyPr>
            <a:normAutofit fontScale="92500" lnSpcReduction="10000"/>
          </a:bodyPr>
          <a:lstStyle/>
          <a:p>
            <a:r>
              <a:rPr lang="en-US" b="1" dirty="0">
                <a:solidFill>
                  <a:srgbClr val="FF0000"/>
                </a:solidFill>
              </a:rPr>
              <a:t>Opportunity costs:  </a:t>
            </a:r>
            <a:r>
              <a:rPr lang="en-US" dirty="0"/>
              <a:t>what you give up to get something else</a:t>
            </a:r>
          </a:p>
          <a:p>
            <a:r>
              <a:rPr lang="en-US" dirty="0"/>
              <a:t>If, for example, you have a choice of going to a movie with friends ($20.00) or reading the book from the library.  You choose to go to the movie.  What is your opportunity cost?</a:t>
            </a:r>
          </a:p>
          <a:p>
            <a:pPr lvl="1"/>
            <a:r>
              <a:rPr lang="en-US" dirty="0"/>
              <a:t>Gave up $20.00 going to the movie</a:t>
            </a:r>
          </a:p>
          <a:p>
            <a:pPr lvl="1"/>
            <a:r>
              <a:rPr lang="en-US" dirty="0"/>
              <a:t>Your decision is based on what (want or a need)</a:t>
            </a:r>
          </a:p>
          <a:p>
            <a:r>
              <a:rPr lang="en-US" dirty="0"/>
              <a:t>If you read the book instead of going to the movie, what do you give up?</a:t>
            </a:r>
          </a:p>
          <a:p>
            <a:pPr lvl="1"/>
            <a:r>
              <a:rPr lang="en-US" dirty="0"/>
              <a:t>Time with friends</a:t>
            </a:r>
          </a:p>
          <a:p>
            <a:pPr lvl="1"/>
            <a:r>
              <a:rPr lang="en-US" dirty="0"/>
              <a:t>you missed a great movie with the theater experience</a:t>
            </a:r>
          </a:p>
          <a:p>
            <a:r>
              <a:rPr lang="en-US" dirty="0"/>
              <a:t>Does an opportunity cost always have to be about the money you save/earn?</a:t>
            </a:r>
          </a:p>
        </p:txBody>
      </p:sp>
    </p:spTree>
    <p:extLst>
      <p:ext uri="{BB962C8B-B14F-4D97-AF65-F5344CB8AC3E}">
        <p14:creationId xmlns:p14="http://schemas.microsoft.com/office/powerpoint/2010/main" val="68452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CFE2-253E-4E9D-88AB-CF41247A4D7E}"/>
              </a:ext>
            </a:extLst>
          </p:cNvPr>
          <p:cNvSpPr>
            <a:spLocks noGrp="1"/>
          </p:cNvSpPr>
          <p:nvPr>
            <p:ph type="title"/>
          </p:nvPr>
        </p:nvSpPr>
        <p:spPr/>
        <p:txBody>
          <a:bodyPr/>
          <a:lstStyle/>
          <a:p>
            <a:r>
              <a:rPr lang="en-US" dirty="0"/>
              <a:t>Opportunity  Cost Example:</a:t>
            </a:r>
          </a:p>
        </p:txBody>
      </p:sp>
      <p:sp>
        <p:nvSpPr>
          <p:cNvPr id="3" name="Content Placeholder 2">
            <a:extLst>
              <a:ext uri="{FF2B5EF4-FFF2-40B4-BE49-F238E27FC236}">
                <a16:creationId xmlns:a16="http://schemas.microsoft.com/office/drawing/2014/main" id="{C2312174-C251-427D-AF21-C74AE097DC73}"/>
              </a:ext>
            </a:extLst>
          </p:cNvPr>
          <p:cNvSpPr>
            <a:spLocks noGrp="1"/>
          </p:cNvSpPr>
          <p:nvPr>
            <p:ph idx="1"/>
          </p:nvPr>
        </p:nvSpPr>
        <p:spPr/>
        <p:txBody>
          <a:bodyPr>
            <a:normAutofit/>
          </a:bodyPr>
          <a:lstStyle/>
          <a:p>
            <a:r>
              <a:rPr lang="en-US" dirty="0"/>
              <a:t>You decide to go to college directly from high school and do not work.  Tuition and fees are the major cost of going to college.  What is the opportunity costs you give up by going to college?  </a:t>
            </a:r>
          </a:p>
          <a:p>
            <a:pPr lvl="1"/>
            <a:r>
              <a:rPr lang="en-US" dirty="0"/>
              <a:t>Time doing other things, lost wages on full time employment, purchasing items you want</a:t>
            </a:r>
          </a:p>
          <a:p>
            <a:r>
              <a:rPr lang="en-US" dirty="0"/>
              <a:t>If you choose to go directly to work instead of college, what are the opportunity costs</a:t>
            </a:r>
          </a:p>
          <a:p>
            <a:pPr lvl="1"/>
            <a:r>
              <a:rPr lang="en-US" dirty="0"/>
              <a:t>Give up the possibility of higher paying jobs/professional roles</a:t>
            </a:r>
          </a:p>
          <a:p>
            <a:pPr lvl="1"/>
            <a:r>
              <a:rPr lang="en-US" dirty="0"/>
              <a:t>A Degree to prove your knowledge</a:t>
            </a:r>
          </a:p>
          <a:p>
            <a:pPr lvl="1"/>
            <a:r>
              <a:rPr lang="en-US" dirty="0"/>
              <a:t>Getting started on college later in life (if I plan to go later)</a:t>
            </a:r>
          </a:p>
        </p:txBody>
      </p:sp>
    </p:spTree>
    <p:extLst>
      <p:ext uri="{BB962C8B-B14F-4D97-AF65-F5344CB8AC3E}">
        <p14:creationId xmlns:p14="http://schemas.microsoft.com/office/powerpoint/2010/main" val="162426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3D1E-6B58-4C26-B0B0-FC55A313467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2B2D314-1206-4FF6-BF52-84A33A13B2CB}"/>
              </a:ext>
            </a:extLst>
          </p:cNvPr>
          <p:cNvSpPr>
            <a:spLocks noGrp="1"/>
          </p:cNvSpPr>
          <p:nvPr>
            <p:ph idx="1"/>
          </p:nvPr>
        </p:nvSpPr>
        <p:spPr/>
        <p:txBody>
          <a:bodyPr/>
          <a:lstStyle/>
          <a:p>
            <a:r>
              <a:rPr lang="en-US" dirty="0"/>
              <a:t>What is Personal Finance</a:t>
            </a:r>
          </a:p>
          <a:p>
            <a:r>
              <a:rPr lang="en-US" dirty="0"/>
              <a:t>What are The Elements of Personal Finance</a:t>
            </a:r>
          </a:p>
          <a:p>
            <a:r>
              <a:rPr lang="en-US" dirty="0"/>
              <a:t>What is Financial Literacy</a:t>
            </a:r>
          </a:p>
          <a:p>
            <a:r>
              <a:rPr lang="en-US"/>
              <a:t>Wants vs Needs</a:t>
            </a:r>
            <a:endParaRPr lang="en-US" dirty="0"/>
          </a:p>
          <a:p>
            <a:endParaRPr lang="en-US" dirty="0"/>
          </a:p>
        </p:txBody>
      </p:sp>
    </p:spTree>
    <p:extLst>
      <p:ext uri="{BB962C8B-B14F-4D97-AF65-F5344CB8AC3E}">
        <p14:creationId xmlns:p14="http://schemas.microsoft.com/office/powerpoint/2010/main" val="4042328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CF2F-96BF-4842-B872-E0AF90298472}"/>
              </a:ext>
            </a:extLst>
          </p:cNvPr>
          <p:cNvSpPr>
            <a:spLocks noGrp="1"/>
          </p:cNvSpPr>
          <p:nvPr>
            <p:ph type="title"/>
          </p:nvPr>
        </p:nvSpPr>
        <p:spPr/>
        <p:txBody>
          <a:bodyPr/>
          <a:lstStyle/>
          <a:p>
            <a:r>
              <a:rPr lang="en-US" dirty="0"/>
              <a:t>Ticket out of Class</a:t>
            </a:r>
          </a:p>
        </p:txBody>
      </p:sp>
      <p:sp>
        <p:nvSpPr>
          <p:cNvPr id="18" name="Content Placeholder 17">
            <a:extLst>
              <a:ext uri="{FF2B5EF4-FFF2-40B4-BE49-F238E27FC236}">
                <a16:creationId xmlns:a16="http://schemas.microsoft.com/office/drawing/2014/main" id="{D5B89AE9-358E-4E48-BBA2-9144B3E34109}"/>
              </a:ext>
            </a:extLst>
          </p:cNvPr>
          <p:cNvSpPr>
            <a:spLocks noGrp="1"/>
          </p:cNvSpPr>
          <p:nvPr>
            <p:ph idx="1"/>
          </p:nvPr>
        </p:nvSpPr>
        <p:spPr/>
        <p:txBody>
          <a:bodyPr/>
          <a:lstStyle/>
          <a:p>
            <a:r>
              <a:rPr lang="en-US" dirty="0"/>
              <a:t>Google Classroom </a:t>
            </a:r>
            <a:r>
              <a:rPr lang="en-US" dirty="0" err="1"/>
              <a:t>EdPuzzle</a:t>
            </a:r>
            <a:r>
              <a:rPr lang="en-US" dirty="0"/>
              <a:t> on </a:t>
            </a:r>
            <a:r>
              <a:rPr lang="en-US"/>
              <a:t>the Hidden Costs</a:t>
            </a:r>
            <a:endParaRPr lang="en-US" dirty="0"/>
          </a:p>
        </p:txBody>
      </p:sp>
    </p:spTree>
    <p:extLst>
      <p:ext uri="{BB962C8B-B14F-4D97-AF65-F5344CB8AC3E}">
        <p14:creationId xmlns:p14="http://schemas.microsoft.com/office/powerpoint/2010/main" val="1756374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8803-41E5-434C-A8D6-9BEBD7938B9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0D1E65C-4F76-41DB-A821-A6E4FE26C103}"/>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8510DC59-9B57-4F5B-B392-E1518A5CE542}"/>
              </a:ext>
            </a:extLst>
          </p:cNvPr>
          <p:cNvPicPr>
            <a:picLocks noChangeAspect="1"/>
          </p:cNvPicPr>
          <p:nvPr/>
        </p:nvPicPr>
        <p:blipFill rotWithShape="1">
          <a:blip r:embed="rId2"/>
          <a:srcRect l="6114" t="23429" r="6664" b="30535"/>
          <a:stretch/>
        </p:blipFill>
        <p:spPr>
          <a:xfrm>
            <a:off x="327319" y="837637"/>
            <a:ext cx="11027980" cy="3879669"/>
          </a:xfrm>
          <a:prstGeom prst="rect">
            <a:avLst/>
          </a:prstGeom>
        </p:spPr>
      </p:pic>
    </p:spTree>
    <p:extLst>
      <p:ext uri="{BB962C8B-B14F-4D97-AF65-F5344CB8AC3E}">
        <p14:creationId xmlns:p14="http://schemas.microsoft.com/office/powerpoint/2010/main" val="275786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3FDA-404E-4704-8D20-983E870ECFCC}"/>
              </a:ext>
            </a:extLst>
          </p:cNvPr>
          <p:cNvSpPr>
            <a:spLocks noGrp="1"/>
          </p:cNvSpPr>
          <p:nvPr>
            <p:ph type="title"/>
          </p:nvPr>
        </p:nvSpPr>
        <p:spPr/>
        <p:txBody>
          <a:bodyPr/>
          <a:lstStyle/>
          <a:p>
            <a:r>
              <a:rPr lang="en-US" dirty="0"/>
              <a:t>What is Personal Finance</a:t>
            </a:r>
          </a:p>
        </p:txBody>
      </p:sp>
      <p:sp>
        <p:nvSpPr>
          <p:cNvPr id="3" name="Content Placeholder 2">
            <a:extLst>
              <a:ext uri="{FF2B5EF4-FFF2-40B4-BE49-F238E27FC236}">
                <a16:creationId xmlns:a16="http://schemas.microsoft.com/office/drawing/2014/main" id="{E728EDEE-FA73-4FFE-8C9C-829C28604FCE}"/>
              </a:ext>
            </a:extLst>
          </p:cNvPr>
          <p:cNvSpPr>
            <a:spLocks noGrp="1"/>
          </p:cNvSpPr>
          <p:nvPr>
            <p:ph idx="1"/>
          </p:nvPr>
        </p:nvSpPr>
        <p:spPr/>
        <p:txBody>
          <a:bodyPr>
            <a:normAutofit/>
          </a:bodyPr>
          <a:lstStyle/>
          <a:p>
            <a:r>
              <a:rPr lang="en-US" sz="2400" b="1" dirty="0">
                <a:solidFill>
                  <a:srgbClr val="FF0000"/>
                </a:solidFill>
              </a:rPr>
              <a:t>Personal finance:  </a:t>
            </a:r>
            <a:r>
              <a:rPr lang="en-US" sz="2400" dirty="0"/>
              <a:t>everything in your life that involves money </a:t>
            </a:r>
          </a:p>
          <a:p>
            <a:r>
              <a:rPr lang="en-US" sz="2400" b="1" dirty="0">
                <a:solidFill>
                  <a:srgbClr val="FF0000"/>
                </a:solidFill>
              </a:rPr>
              <a:t>Personal Financial Planning:  </a:t>
            </a:r>
            <a:r>
              <a:rPr lang="en-US" sz="2400" dirty="0"/>
              <a:t>refers to the process where an individual, or a family unit, arranges their money for spending, savings, and investing over time in order to live comfortably</a:t>
            </a:r>
          </a:p>
        </p:txBody>
      </p:sp>
    </p:spTree>
    <p:extLst>
      <p:ext uri="{BB962C8B-B14F-4D97-AF65-F5344CB8AC3E}">
        <p14:creationId xmlns:p14="http://schemas.microsoft.com/office/powerpoint/2010/main" val="420443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9B9DA-BFD9-49FD-A3D6-DC4124B7C6ED}"/>
              </a:ext>
            </a:extLst>
          </p:cNvPr>
          <p:cNvSpPr>
            <a:spLocks noGrp="1"/>
          </p:cNvSpPr>
          <p:nvPr>
            <p:ph type="title"/>
          </p:nvPr>
        </p:nvSpPr>
        <p:spPr>
          <a:xfrm>
            <a:off x="1451579" y="804520"/>
            <a:ext cx="9603275" cy="694672"/>
          </a:xfrm>
        </p:spPr>
        <p:txBody>
          <a:bodyPr/>
          <a:lstStyle/>
          <a:p>
            <a:r>
              <a:rPr lang="en-US" dirty="0"/>
              <a:t>5 Elements of Personal finance</a:t>
            </a:r>
          </a:p>
        </p:txBody>
      </p:sp>
      <p:sp>
        <p:nvSpPr>
          <p:cNvPr id="3" name="Content Placeholder 2">
            <a:extLst>
              <a:ext uri="{FF2B5EF4-FFF2-40B4-BE49-F238E27FC236}">
                <a16:creationId xmlns:a16="http://schemas.microsoft.com/office/drawing/2014/main" id="{504C8E98-71BA-44FA-8DBD-21BF1B015521}"/>
              </a:ext>
            </a:extLst>
          </p:cNvPr>
          <p:cNvSpPr>
            <a:spLocks noGrp="1"/>
          </p:cNvSpPr>
          <p:nvPr>
            <p:ph idx="1"/>
          </p:nvPr>
        </p:nvSpPr>
        <p:spPr>
          <a:xfrm>
            <a:off x="1451579" y="1824341"/>
            <a:ext cx="9603275" cy="4229139"/>
          </a:xfrm>
        </p:spPr>
        <p:txBody>
          <a:bodyPr>
            <a:noAutofit/>
          </a:bodyPr>
          <a:lstStyle/>
          <a:p>
            <a:pPr>
              <a:lnSpc>
                <a:spcPct val="100000"/>
              </a:lnSpc>
            </a:pPr>
            <a:r>
              <a:rPr lang="en-US" sz="2400" b="1" dirty="0">
                <a:solidFill>
                  <a:srgbClr val="FF0000"/>
                </a:solidFill>
              </a:rPr>
              <a:t>Income</a:t>
            </a:r>
            <a:r>
              <a:rPr lang="en-US" sz="2400" dirty="0"/>
              <a:t> - refers to a source of cash inflow that an individual receives and then uses to support themselves and their family</a:t>
            </a:r>
          </a:p>
          <a:p>
            <a:pPr>
              <a:lnSpc>
                <a:spcPct val="100000"/>
              </a:lnSpc>
            </a:pPr>
            <a:r>
              <a:rPr lang="en-US" sz="2400" b="1" dirty="0">
                <a:solidFill>
                  <a:srgbClr val="FF0000"/>
                </a:solidFill>
              </a:rPr>
              <a:t>Spending</a:t>
            </a:r>
            <a:r>
              <a:rPr lang="en-US" sz="2400" dirty="0"/>
              <a:t> - expenses an individual incurs related to buying goods and services or anything that is consumable with cash, credit, check or loan</a:t>
            </a:r>
          </a:p>
          <a:p>
            <a:pPr>
              <a:lnSpc>
                <a:spcPct val="100000"/>
              </a:lnSpc>
            </a:pPr>
            <a:r>
              <a:rPr lang="en-US" sz="2400" b="1" dirty="0">
                <a:solidFill>
                  <a:srgbClr val="FF0000"/>
                </a:solidFill>
              </a:rPr>
              <a:t>Savings</a:t>
            </a:r>
            <a:r>
              <a:rPr lang="en-US" sz="2400" dirty="0"/>
              <a:t> - excess cash that is retained for future investing or spending</a:t>
            </a:r>
          </a:p>
          <a:p>
            <a:pPr>
              <a:lnSpc>
                <a:spcPct val="100000"/>
              </a:lnSpc>
            </a:pPr>
            <a:r>
              <a:rPr lang="en-US" sz="2400" b="1" dirty="0">
                <a:solidFill>
                  <a:srgbClr val="FF0000"/>
                </a:solidFill>
              </a:rPr>
              <a:t>Investing</a:t>
            </a:r>
            <a:r>
              <a:rPr lang="en-US" sz="2400" dirty="0"/>
              <a:t> - the purchase of assets that are expected to generate a rate of return, with the hope that over time the individual will receive back more money than they originally invested</a:t>
            </a:r>
          </a:p>
          <a:p>
            <a:pPr>
              <a:lnSpc>
                <a:spcPct val="100000"/>
              </a:lnSpc>
            </a:pPr>
            <a:r>
              <a:rPr lang="en-US" sz="2400" b="1" dirty="0">
                <a:solidFill>
                  <a:srgbClr val="FF0000"/>
                </a:solidFill>
              </a:rPr>
              <a:t>Protection</a:t>
            </a:r>
            <a:r>
              <a:rPr lang="en-US" sz="2400" dirty="0"/>
              <a:t> - products you can purchase that can be used to guard against an unforeseen/adverse event such as loss of money or property</a:t>
            </a:r>
          </a:p>
        </p:txBody>
      </p:sp>
    </p:spTree>
    <p:extLst>
      <p:ext uri="{BB962C8B-B14F-4D97-AF65-F5344CB8AC3E}">
        <p14:creationId xmlns:p14="http://schemas.microsoft.com/office/powerpoint/2010/main" val="397506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9B9DA-BFD9-49FD-A3D6-DC4124B7C6ED}"/>
              </a:ext>
            </a:extLst>
          </p:cNvPr>
          <p:cNvSpPr>
            <a:spLocks noGrp="1"/>
          </p:cNvSpPr>
          <p:nvPr>
            <p:ph type="title"/>
          </p:nvPr>
        </p:nvSpPr>
        <p:spPr>
          <a:xfrm>
            <a:off x="3211130" y="751356"/>
            <a:ext cx="9603275" cy="1049235"/>
          </a:xfrm>
        </p:spPr>
        <p:txBody>
          <a:bodyPr/>
          <a:lstStyle/>
          <a:p>
            <a:r>
              <a:rPr lang="en-US" dirty="0"/>
              <a:t>Elements of Personal finance</a:t>
            </a:r>
          </a:p>
        </p:txBody>
      </p:sp>
      <p:sp>
        <p:nvSpPr>
          <p:cNvPr id="3" name="Content Placeholder 2">
            <a:extLst>
              <a:ext uri="{FF2B5EF4-FFF2-40B4-BE49-F238E27FC236}">
                <a16:creationId xmlns:a16="http://schemas.microsoft.com/office/drawing/2014/main" id="{504C8E98-71BA-44FA-8DBD-21BF1B015521}"/>
              </a:ext>
            </a:extLst>
          </p:cNvPr>
          <p:cNvSpPr>
            <a:spLocks noGrp="1"/>
          </p:cNvSpPr>
          <p:nvPr>
            <p:ph idx="1"/>
          </p:nvPr>
        </p:nvSpPr>
        <p:spPr>
          <a:xfrm>
            <a:off x="2588726" y="2070816"/>
            <a:ext cx="8428142" cy="3757747"/>
          </a:xfrm>
        </p:spPr>
        <p:txBody>
          <a:bodyPr>
            <a:normAutofit/>
          </a:bodyPr>
          <a:lstStyle/>
          <a:p>
            <a:pPr lvl="1"/>
            <a:r>
              <a:rPr lang="en-US" sz="2400" dirty="0"/>
              <a:t>Each element has of </a:t>
            </a:r>
            <a:r>
              <a:rPr lang="en-US" sz="2400" b="1" u="sng" dirty="0"/>
              <a:t>variety</a:t>
            </a:r>
            <a:r>
              <a:rPr lang="en-US" sz="2400" dirty="0"/>
              <a:t> of options for you to use to meet your financial goals.  Options can include but are not limited to:  </a:t>
            </a:r>
          </a:p>
          <a:p>
            <a:pPr lvl="2"/>
            <a:r>
              <a:rPr lang="en-US" sz="2200" dirty="0"/>
              <a:t>Budgeting, Banking, Spending, Insurance, Mortgages, Saving for your child's college education, Investments, Retirement planning, Tax and estate planning,</a:t>
            </a:r>
          </a:p>
          <a:p>
            <a:pPr lvl="1"/>
            <a:endParaRPr lang="en-US" sz="2400" dirty="0"/>
          </a:p>
        </p:txBody>
      </p:sp>
      <p:pic>
        <p:nvPicPr>
          <p:cNvPr id="5" name="Picture 4" descr="A picture containing device&#10;&#10;Description automatically generated">
            <a:extLst>
              <a:ext uri="{FF2B5EF4-FFF2-40B4-BE49-F238E27FC236}">
                <a16:creationId xmlns:a16="http://schemas.microsoft.com/office/drawing/2014/main" id="{5738DB93-0390-4460-BBB7-35FB408F107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519" y="0"/>
            <a:ext cx="3055611" cy="3014870"/>
          </a:xfrm>
          <a:prstGeom prst="rect">
            <a:avLst/>
          </a:prstGeom>
        </p:spPr>
      </p:pic>
    </p:spTree>
    <p:extLst>
      <p:ext uri="{BB962C8B-B14F-4D97-AF65-F5344CB8AC3E}">
        <p14:creationId xmlns:p14="http://schemas.microsoft.com/office/powerpoint/2010/main" val="250835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6C100-BD37-4F8F-B913-9E4FFA91F24B}"/>
              </a:ext>
            </a:extLst>
          </p:cNvPr>
          <p:cNvSpPr>
            <a:spLocks noGrp="1"/>
          </p:cNvSpPr>
          <p:nvPr>
            <p:ph type="title" idx="4294967295"/>
          </p:nvPr>
        </p:nvSpPr>
        <p:spPr>
          <a:xfrm>
            <a:off x="1534137" y="276225"/>
            <a:ext cx="9602787" cy="457200"/>
          </a:xfrm>
        </p:spPr>
        <p:txBody>
          <a:bodyPr>
            <a:normAutofit fontScale="90000"/>
          </a:bodyPr>
          <a:lstStyle/>
          <a:p>
            <a:r>
              <a:rPr lang="en-US" sz="2600" dirty="0"/>
              <a:t>Group Activity:  Elements of Personal Finance</a:t>
            </a:r>
            <a:br>
              <a:rPr lang="en-US" sz="2600" dirty="0"/>
            </a:br>
            <a:r>
              <a:rPr lang="en-US" sz="2600" dirty="0"/>
              <a:t>- At each Table:  Groups of 4 or </a:t>
            </a:r>
            <a:r>
              <a:rPr lang="en-US" sz="2700" cap="none" dirty="0"/>
              <a:t>5</a:t>
            </a:r>
            <a:br>
              <a:rPr lang="en-US" sz="2700" cap="none" dirty="0"/>
            </a:br>
            <a:r>
              <a:rPr lang="en-US" sz="2700" cap="none" dirty="0"/>
              <a:t>- In the boxes, enter the 5 elements of PF</a:t>
            </a:r>
            <a:br>
              <a:rPr lang="en-US" sz="2700" cap="none" dirty="0"/>
            </a:br>
            <a:r>
              <a:rPr lang="en-US" sz="2700" cap="none" dirty="0"/>
              <a:t>- Below the boxes, place the pieces you receive under the correct category</a:t>
            </a:r>
            <a:endParaRPr lang="en-US" sz="2600" dirty="0"/>
          </a:p>
        </p:txBody>
      </p:sp>
      <p:graphicFrame>
        <p:nvGraphicFramePr>
          <p:cNvPr id="4" name="Content Placeholder 3">
            <a:extLst>
              <a:ext uri="{FF2B5EF4-FFF2-40B4-BE49-F238E27FC236}">
                <a16:creationId xmlns:a16="http://schemas.microsoft.com/office/drawing/2014/main" id="{DE1495A8-ACCB-4F08-864F-49F4C14A0A8F}"/>
              </a:ext>
            </a:extLst>
          </p:cNvPr>
          <p:cNvGraphicFramePr>
            <a:graphicFrameLocks noGrp="1"/>
          </p:cNvGraphicFramePr>
          <p:nvPr>
            <p:ph idx="4294967295"/>
            <p:extLst>
              <p:ext uri="{D42A27DB-BD31-4B8C-83A1-F6EECF244321}">
                <p14:modId xmlns:p14="http://schemas.microsoft.com/office/powerpoint/2010/main" val="2884446355"/>
              </p:ext>
            </p:extLst>
          </p:nvPr>
        </p:nvGraphicFramePr>
        <p:xfrm>
          <a:off x="1293812" y="1358433"/>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4" name="Picture 10" descr="Personal Finance - CNET">
            <a:hlinkClick r:id="rId7" action="ppaction://hlinkpres?slideindex=1&amp;slidetitle="/>
            <a:extLst>
              <a:ext uri="{FF2B5EF4-FFF2-40B4-BE49-F238E27FC236}">
                <a16:creationId xmlns:a16="http://schemas.microsoft.com/office/drawing/2014/main" id="{643B5471-38EB-47FC-A32D-5D50DC45A122}"/>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71786" t="15693" r="357" b="22954"/>
          <a:stretch/>
        </p:blipFill>
        <p:spPr bwMode="auto">
          <a:xfrm>
            <a:off x="4105731" y="4267178"/>
            <a:ext cx="3396343" cy="266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5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3FDA-404E-4704-8D20-983E870ECFCC}"/>
              </a:ext>
            </a:extLst>
          </p:cNvPr>
          <p:cNvSpPr>
            <a:spLocks noGrp="1"/>
          </p:cNvSpPr>
          <p:nvPr>
            <p:ph type="title"/>
          </p:nvPr>
        </p:nvSpPr>
        <p:spPr/>
        <p:txBody>
          <a:bodyPr/>
          <a:lstStyle/>
          <a:p>
            <a:r>
              <a:rPr lang="en-US" dirty="0"/>
              <a:t>Financial Literacy</a:t>
            </a:r>
          </a:p>
        </p:txBody>
      </p:sp>
      <p:sp>
        <p:nvSpPr>
          <p:cNvPr id="3" name="Content Placeholder 2">
            <a:extLst>
              <a:ext uri="{FF2B5EF4-FFF2-40B4-BE49-F238E27FC236}">
                <a16:creationId xmlns:a16="http://schemas.microsoft.com/office/drawing/2014/main" id="{E728EDEE-FA73-4FFE-8C9C-829C28604FCE}"/>
              </a:ext>
            </a:extLst>
          </p:cNvPr>
          <p:cNvSpPr>
            <a:spLocks noGrp="1"/>
          </p:cNvSpPr>
          <p:nvPr>
            <p:ph idx="1"/>
          </p:nvPr>
        </p:nvSpPr>
        <p:spPr/>
        <p:txBody>
          <a:bodyPr>
            <a:normAutofit fontScale="92500" lnSpcReduction="10000"/>
          </a:bodyPr>
          <a:lstStyle/>
          <a:p>
            <a:r>
              <a:rPr lang="en-US" sz="2400" b="1" dirty="0">
                <a:solidFill>
                  <a:srgbClr val="FF0000"/>
                </a:solidFill>
              </a:rPr>
              <a:t>Financial Literacy:  </a:t>
            </a:r>
            <a:r>
              <a:rPr lang="en-US" sz="2400" dirty="0"/>
              <a:t>is the ability to understand and APPLY the elements of personal finance effectively (AKA money management) </a:t>
            </a:r>
          </a:p>
          <a:p>
            <a:r>
              <a:rPr lang="en-US" sz="2400" dirty="0"/>
              <a:t>Effective money management (What will this do for you)?</a:t>
            </a:r>
          </a:p>
          <a:p>
            <a:pPr lvl="1"/>
            <a:r>
              <a:rPr lang="en-US" sz="2200" dirty="0"/>
              <a:t>helps individuals become self-sufficient</a:t>
            </a:r>
          </a:p>
          <a:p>
            <a:pPr lvl="1"/>
            <a:r>
              <a:rPr lang="en-US" sz="2200" dirty="0"/>
              <a:t>gives you control of your money and your life</a:t>
            </a:r>
          </a:p>
          <a:p>
            <a:pPr lvl="1"/>
            <a:r>
              <a:rPr lang="en-US" sz="2200" dirty="0"/>
              <a:t>allows YOU to decide where your money goes</a:t>
            </a:r>
          </a:p>
          <a:p>
            <a:pPr lvl="1"/>
            <a:r>
              <a:rPr lang="en-US" sz="2200" dirty="0"/>
              <a:t>enables you to get what you NEED to survive, and allows you to achieve what your WANT</a:t>
            </a:r>
          </a:p>
        </p:txBody>
      </p:sp>
    </p:spTree>
    <p:extLst>
      <p:ext uri="{BB962C8B-B14F-4D97-AF65-F5344CB8AC3E}">
        <p14:creationId xmlns:p14="http://schemas.microsoft.com/office/powerpoint/2010/main" val="428906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A7CF-E92B-4E70-BBD4-7D34D2A539FB}"/>
              </a:ext>
            </a:extLst>
          </p:cNvPr>
          <p:cNvSpPr>
            <a:spLocks noGrp="1"/>
          </p:cNvSpPr>
          <p:nvPr>
            <p:ph type="title"/>
          </p:nvPr>
        </p:nvSpPr>
        <p:spPr/>
        <p:txBody>
          <a:bodyPr>
            <a:normAutofit/>
          </a:bodyPr>
          <a:lstStyle/>
          <a:p>
            <a:pPr lvl="1"/>
            <a:r>
              <a:rPr lang="en-US" sz="2200" dirty="0"/>
              <a:t>Financial Planning:</a:t>
            </a:r>
            <a:br>
              <a:rPr lang="en-US" sz="2200" dirty="0"/>
            </a:br>
            <a:endParaRPr lang="en-US" dirty="0"/>
          </a:p>
        </p:txBody>
      </p:sp>
      <p:sp>
        <p:nvSpPr>
          <p:cNvPr id="3" name="Content Placeholder 2">
            <a:extLst>
              <a:ext uri="{FF2B5EF4-FFF2-40B4-BE49-F238E27FC236}">
                <a16:creationId xmlns:a16="http://schemas.microsoft.com/office/drawing/2014/main" id="{AABBF5CF-E996-41B8-8072-C530E511BD7C}"/>
              </a:ext>
            </a:extLst>
          </p:cNvPr>
          <p:cNvSpPr>
            <a:spLocks noGrp="1"/>
          </p:cNvSpPr>
          <p:nvPr>
            <p:ph idx="1"/>
          </p:nvPr>
        </p:nvSpPr>
        <p:spPr/>
        <p:txBody>
          <a:bodyPr/>
          <a:lstStyle/>
          <a:p>
            <a:r>
              <a:rPr lang="en-US" dirty="0"/>
              <a:t>Financial planning begins with which of the five elements?</a:t>
            </a:r>
          </a:p>
          <a:p>
            <a:pPr lvl="1"/>
            <a:r>
              <a:rPr lang="en-US" dirty="0"/>
              <a:t>Income</a:t>
            </a:r>
          </a:p>
          <a:p>
            <a:r>
              <a:rPr lang="en-US" dirty="0"/>
              <a:t>Without income, there is nothing to spend, nothing to </a:t>
            </a:r>
            <a:br>
              <a:rPr lang="en-US" dirty="0"/>
            </a:br>
            <a:r>
              <a:rPr lang="en-US" dirty="0"/>
              <a:t>invest, nothing to save, and nothing to protect</a:t>
            </a:r>
          </a:p>
          <a:p>
            <a:r>
              <a:rPr lang="en-US" dirty="0"/>
              <a:t>Your income level, and how much you earn enables</a:t>
            </a:r>
            <a:br>
              <a:rPr lang="en-US" dirty="0"/>
            </a:br>
            <a:r>
              <a:rPr lang="en-US" dirty="0"/>
              <a:t>you to purchase what you need, and plan for what you </a:t>
            </a:r>
            <a:br>
              <a:rPr lang="en-US" dirty="0"/>
            </a:br>
            <a:r>
              <a:rPr lang="en-US" dirty="0"/>
              <a:t>want.</a:t>
            </a:r>
          </a:p>
        </p:txBody>
      </p:sp>
      <p:pic>
        <p:nvPicPr>
          <p:cNvPr id="4" name="Picture 3" descr="A picture containing device&#10;&#10;Description automatically generated">
            <a:extLst>
              <a:ext uri="{FF2B5EF4-FFF2-40B4-BE49-F238E27FC236}">
                <a16:creationId xmlns:a16="http://schemas.microsoft.com/office/drawing/2014/main" id="{D2F0A39D-D338-418A-9A4D-0275758D500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72675" y="1479399"/>
            <a:ext cx="4635893" cy="4574082"/>
          </a:xfrm>
          <a:prstGeom prst="rect">
            <a:avLst/>
          </a:prstGeom>
        </p:spPr>
      </p:pic>
    </p:spTree>
    <p:extLst>
      <p:ext uri="{BB962C8B-B14F-4D97-AF65-F5344CB8AC3E}">
        <p14:creationId xmlns:p14="http://schemas.microsoft.com/office/powerpoint/2010/main" val="299614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87FFC-63CE-496E-920D-67E0C92D6710}"/>
              </a:ext>
            </a:extLst>
          </p:cNvPr>
          <p:cNvSpPr>
            <a:spLocks noGrp="1"/>
          </p:cNvSpPr>
          <p:nvPr>
            <p:ph type="title"/>
          </p:nvPr>
        </p:nvSpPr>
        <p:spPr/>
        <p:txBody>
          <a:bodyPr/>
          <a:lstStyle/>
          <a:p>
            <a:r>
              <a:rPr lang="en-US"/>
              <a:t>Wants and Needs</a:t>
            </a:r>
          </a:p>
        </p:txBody>
      </p:sp>
      <p:sp>
        <p:nvSpPr>
          <p:cNvPr id="3" name="Content Placeholder 2">
            <a:extLst>
              <a:ext uri="{FF2B5EF4-FFF2-40B4-BE49-F238E27FC236}">
                <a16:creationId xmlns:a16="http://schemas.microsoft.com/office/drawing/2014/main" id="{BA69A49F-73BE-41C7-BBEA-F365D53A44D1}"/>
              </a:ext>
            </a:extLst>
          </p:cNvPr>
          <p:cNvSpPr>
            <a:spLocks noGrp="1"/>
          </p:cNvSpPr>
          <p:nvPr>
            <p:ph idx="1"/>
          </p:nvPr>
        </p:nvSpPr>
        <p:spPr>
          <a:xfrm>
            <a:off x="1451579" y="2015732"/>
            <a:ext cx="9603275" cy="3906603"/>
          </a:xfrm>
        </p:spPr>
        <p:txBody>
          <a:bodyPr>
            <a:normAutofit/>
          </a:bodyPr>
          <a:lstStyle/>
          <a:p>
            <a:r>
              <a:rPr lang="en-US" dirty="0"/>
              <a:t>In order to make decisions to effectively manage your income, you must first understand wants and needs:</a:t>
            </a:r>
          </a:p>
          <a:p>
            <a:r>
              <a:rPr lang="en-US" b="1" dirty="0">
                <a:solidFill>
                  <a:srgbClr val="FF0000"/>
                </a:solidFill>
              </a:rPr>
              <a:t>Needs</a:t>
            </a:r>
            <a:r>
              <a:rPr lang="en-US" dirty="0"/>
              <a:t> – a basic necessity.  Something you must have, can’t live without, or need to survive</a:t>
            </a:r>
          </a:p>
          <a:p>
            <a:pPr lvl="1"/>
            <a:r>
              <a:rPr lang="en-US" dirty="0"/>
              <a:t>Examples:  groceries, water, shelter, clothing</a:t>
            </a:r>
          </a:p>
          <a:p>
            <a:r>
              <a:rPr lang="en-US" b="1" dirty="0">
                <a:solidFill>
                  <a:srgbClr val="FF0000"/>
                </a:solidFill>
              </a:rPr>
              <a:t>Wants</a:t>
            </a:r>
            <a:r>
              <a:rPr lang="en-US" dirty="0"/>
              <a:t> – something you desire but can live without</a:t>
            </a:r>
          </a:p>
          <a:p>
            <a:pPr lvl="1"/>
            <a:r>
              <a:rPr lang="en-US" dirty="0"/>
              <a:t>Eating out, new Tesla, an </a:t>
            </a:r>
            <a:r>
              <a:rPr lang="en-US" dirty="0" err="1"/>
              <a:t>xbox</a:t>
            </a:r>
            <a:r>
              <a:rPr lang="en-US" dirty="0"/>
              <a:t>, a new phone</a:t>
            </a:r>
          </a:p>
        </p:txBody>
      </p:sp>
    </p:spTree>
    <p:extLst>
      <p:ext uri="{BB962C8B-B14F-4D97-AF65-F5344CB8AC3E}">
        <p14:creationId xmlns:p14="http://schemas.microsoft.com/office/powerpoint/2010/main" val="377443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30694</TotalTime>
  <Words>942</Words>
  <Application>Microsoft Office PowerPoint</Application>
  <PresentationFormat>Widescreen</PresentationFormat>
  <Paragraphs>81</Paragraphs>
  <Slides>21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Gill Sans MT</vt:lpstr>
      <vt:lpstr>Gallery</vt:lpstr>
      <vt:lpstr>Personal Finance</vt:lpstr>
      <vt:lpstr>Objectives</vt:lpstr>
      <vt:lpstr>What is Personal Finance</vt:lpstr>
      <vt:lpstr>5 Elements of Personal finance</vt:lpstr>
      <vt:lpstr>Elements of Personal finance</vt:lpstr>
      <vt:lpstr>Group Activity:  Elements of Personal Finance - At each Table:  Groups of 4 or 5 - In the boxes, enter the 5 elements of PF - Below the boxes, place the pieces you receive under the correct category</vt:lpstr>
      <vt:lpstr>Financial Literacy</vt:lpstr>
      <vt:lpstr>Financial Planning: </vt:lpstr>
      <vt:lpstr>Wants and Needs</vt:lpstr>
      <vt:lpstr>PowerPoint Presentation</vt:lpstr>
      <vt:lpstr>Wants versus Needs</vt:lpstr>
      <vt:lpstr>Wants versus needs</vt:lpstr>
      <vt:lpstr>Assignment</vt:lpstr>
      <vt:lpstr>Biggest Money Mistakes</vt:lpstr>
      <vt:lpstr>Assignment </vt:lpstr>
      <vt:lpstr>Assignment</vt:lpstr>
      <vt:lpstr>PowerPoint Presentation</vt:lpstr>
      <vt:lpstr>Opportunity Costs</vt:lpstr>
      <vt:lpstr>Opportunity  Cost Example:</vt:lpstr>
      <vt:lpstr>Ticket out of Class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Finance</dc:title>
  <dc:creator>Cassie Vetter</dc:creator>
  <cp:lastModifiedBy>Cassie Vetter</cp:lastModifiedBy>
  <cp:revision>81</cp:revision>
  <cp:lastPrinted>2021-01-15T18:02:07Z</cp:lastPrinted>
  <dcterms:created xsi:type="dcterms:W3CDTF">2020-06-12T16:51:26Z</dcterms:created>
  <dcterms:modified xsi:type="dcterms:W3CDTF">2025-01-17T19:27:41Z</dcterms:modified>
</cp:coreProperties>
</file>